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fd533b20e248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82251fce514520"/>
  </p:sldMasterIdLst>
  <p:sldIdLst>
    <p:sldId xmlns:r="http://schemas.openxmlformats.org/officeDocument/2006/relationships" id="256" r:id="R9821c68f91304f59"/>
    <p:sldId xmlns:r="http://schemas.openxmlformats.org/officeDocument/2006/relationships" id="257" r:id="R18d9fb215fb3405e"/>
    <p:sldId xmlns:r="http://schemas.openxmlformats.org/officeDocument/2006/relationships" id="258" r:id="Reafadb900c1740ea"/>
    <p:sldId xmlns:r="http://schemas.openxmlformats.org/officeDocument/2006/relationships" id="259" r:id="Rd92f28916f364986"/>
    <p:sldId xmlns:r="http://schemas.openxmlformats.org/officeDocument/2006/relationships" id="260" r:id="R7ea393796d8240cd"/>
    <p:sldId xmlns:r="http://schemas.openxmlformats.org/officeDocument/2006/relationships" id="261" r:id="R513f513b609941a8"/>
    <p:sldId xmlns:r="http://schemas.openxmlformats.org/officeDocument/2006/relationships" id="262" r:id="R6a7934d94b3a42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82251fce514520" /><Relationship Type="http://schemas.openxmlformats.org/officeDocument/2006/relationships/slide" Target="/ppt/slides/slide1.xml" Id="R9821c68f91304f59" /><Relationship Type="http://schemas.openxmlformats.org/officeDocument/2006/relationships/slide" Target="/ppt/slides/slide2.xml" Id="R18d9fb215fb3405e" /><Relationship Type="http://schemas.openxmlformats.org/officeDocument/2006/relationships/slide" Target="/ppt/slides/slide3.xml" Id="Reafadb900c1740ea" /><Relationship Type="http://schemas.openxmlformats.org/officeDocument/2006/relationships/slide" Target="/ppt/slides/slide4.xml" Id="Rd92f28916f364986" /><Relationship Type="http://schemas.openxmlformats.org/officeDocument/2006/relationships/slide" Target="/ppt/slides/slide5.xml" Id="R7ea393796d8240cd" /><Relationship Type="http://schemas.openxmlformats.org/officeDocument/2006/relationships/slide" Target="/ppt/slides/slide6.xml" Id="R513f513b609941a8" /><Relationship Type="http://schemas.openxmlformats.org/officeDocument/2006/relationships/slide" Target="/ppt/slides/slide7.xml" Id="R6a7934d94b3a42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4d15bc8264e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6b9966f9c4e93" /><Relationship Type="http://schemas.openxmlformats.org/officeDocument/2006/relationships/theme" Target="/ppt/slideMasters/theme/theme1.xml" Id="R7b0031d8f6ee48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b6b9966f9c4e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fbc16f78f4a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257b2da5445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cbdcc903546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fdbcbebc641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277a20eef4e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a1bfa744648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e6c76308c49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ODAL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 ØKONOMI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38 827 381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2 114 810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1 793 303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10 425 033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21 708 696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RESULTAT REGNSKAP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2212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81 44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post@odal-okonomi.no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www.odal-okonomi.no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981 241 150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