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eea17797f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8789fba7241ab"/>
  </p:sldMasterIdLst>
  <p:sldIdLst>
    <p:sldId xmlns:r="http://schemas.openxmlformats.org/officeDocument/2006/relationships" id="256" r:id="R7a98b3d8e918473d"/>
    <p:sldId xmlns:r="http://schemas.openxmlformats.org/officeDocument/2006/relationships" id="257" r:id="R9777e5287fa14e62"/>
    <p:sldId xmlns:r="http://schemas.openxmlformats.org/officeDocument/2006/relationships" id="258" r:id="R390669dc9da44e70"/>
    <p:sldId xmlns:r="http://schemas.openxmlformats.org/officeDocument/2006/relationships" id="259" r:id="Rb6a79f82a3464a08"/>
    <p:sldId xmlns:r="http://schemas.openxmlformats.org/officeDocument/2006/relationships" id="260" r:id="R6d37f3823f124c54"/>
    <p:sldId xmlns:r="http://schemas.openxmlformats.org/officeDocument/2006/relationships" id="261" r:id="Rd3d7c799b95246b9"/>
    <p:sldId xmlns:r="http://schemas.openxmlformats.org/officeDocument/2006/relationships" id="262" r:id="Rc60331b86659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8789fba7241ab" /><Relationship Type="http://schemas.openxmlformats.org/officeDocument/2006/relationships/slide" Target="/ppt/slides/slide1.xml" Id="R7a98b3d8e918473d" /><Relationship Type="http://schemas.openxmlformats.org/officeDocument/2006/relationships/slide" Target="/ppt/slides/slide2.xml" Id="R9777e5287fa14e62" /><Relationship Type="http://schemas.openxmlformats.org/officeDocument/2006/relationships/slide" Target="/ppt/slides/slide3.xml" Id="R390669dc9da44e70" /><Relationship Type="http://schemas.openxmlformats.org/officeDocument/2006/relationships/slide" Target="/ppt/slides/slide4.xml" Id="Rb6a79f82a3464a08" /><Relationship Type="http://schemas.openxmlformats.org/officeDocument/2006/relationships/slide" Target="/ppt/slides/slide5.xml" Id="R6d37f3823f124c54" /><Relationship Type="http://schemas.openxmlformats.org/officeDocument/2006/relationships/slide" Target="/ppt/slides/slide6.xml" Id="Rd3d7c799b95246b9" /><Relationship Type="http://schemas.openxmlformats.org/officeDocument/2006/relationships/slide" Target="/ppt/slides/slide7.xml" Id="Rc60331b86659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97c40f73f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bb56d2e194dbf" /><Relationship Type="http://schemas.openxmlformats.org/officeDocument/2006/relationships/theme" Target="/ppt/slideMasters/theme/theme1.xml" Id="Rcc04fdc9e945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bb56d2e19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d5d477bfe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a41ea5d6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64904b8f5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e2a3999b5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2a38ed58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c018e6405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602a924b3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36 608 152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8 292 909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15 074 675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SUNNSET KRISTMAR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981 124 715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