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c0266aa5b4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923d85d9b4929"/>
  </p:sldMasterIdLst>
  <p:sldIdLst>
    <p:sldId xmlns:r="http://schemas.openxmlformats.org/officeDocument/2006/relationships" id="256" r:id="R3357cfd22ad54ebf"/>
    <p:sldId xmlns:r="http://schemas.openxmlformats.org/officeDocument/2006/relationships" id="257" r:id="R7d25525c8c7045a1"/>
    <p:sldId xmlns:r="http://schemas.openxmlformats.org/officeDocument/2006/relationships" id="258" r:id="Rae8330b0b0924cc7"/>
    <p:sldId xmlns:r="http://schemas.openxmlformats.org/officeDocument/2006/relationships" id="259" r:id="Rd40af63d6738410a"/>
    <p:sldId xmlns:r="http://schemas.openxmlformats.org/officeDocument/2006/relationships" id="260" r:id="R4bb05eb20f324086"/>
    <p:sldId xmlns:r="http://schemas.openxmlformats.org/officeDocument/2006/relationships" id="261" r:id="R1594d945c12840e1"/>
    <p:sldId xmlns:r="http://schemas.openxmlformats.org/officeDocument/2006/relationships" id="262" r:id="Rcac7da55822c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923d85d9b4929" /><Relationship Type="http://schemas.openxmlformats.org/officeDocument/2006/relationships/slide" Target="/ppt/slides/slide1.xml" Id="R3357cfd22ad54ebf" /><Relationship Type="http://schemas.openxmlformats.org/officeDocument/2006/relationships/slide" Target="/ppt/slides/slide2.xml" Id="R7d25525c8c7045a1" /><Relationship Type="http://schemas.openxmlformats.org/officeDocument/2006/relationships/slide" Target="/ppt/slides/slide3.xml" Id="Rae8330b0b0924cc7" /><Relationship Type="http://schemas.openxmlformats.org/officeDocument/2006/relationships/slide" Target="/ppt/slides/slide4.xml" Id="Rd40af63d6738410a" /><Relationship Type="http://schemas.openxmlformats.org/officeDocument/2006/relationships/slide" Target="/ppt/slides/slide5.xml" Id="R4bb05eb20f324086" /><Relationship Type="http://schemas.openxmlformats.org/officeDocument/2006/relationships/slide" Target="/ppt/slides/slide6.xml" Id="R1594d945c12840e1" /><Relationship Type="http://schemas.openxmlformats.org/officeDocument/2006/relationships/slide" Target="/ppt/slides/slide7.xml" Id="Rcac7da55822c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ccd66f6c2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3fbcede94345" /><Relationship Type="http://schemas.openxmlformats.org/officeDocument/2006/relationships/theme" Target="/ppt/slideMasters/theme/theme1.xml" Id="R0ebf1ed10c24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223fbcede943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b67532713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dd9de56d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eec1fa897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3e166864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f96dc724048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56761706248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5b9e2e8e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SEILOM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SEILOM INVEST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44 254 155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14 739 684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12 058 701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21 809 595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MAGNE TØNNESEN  –  81,0 %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TØNNESEN  –  19,0 %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1606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79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981 114 876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SEILOM INVEST AS</a:t>
            </a:r>
          </a:p>
        </p:txBody>
      </p:sp>
    </p:spTree>
  </p:cSld>
  <p:clrMapOvr>
    <a:masterClrMapping xmlns:a="http://schemas.openxmlformats.org/drawingml/2006/main"/>
  </p:clrMapOvr>
</p:sld>
</file>