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39dc84e99e40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7ef3ed598a4fde"/>
  </p:sldMasterIdLst>
  <p:sldIdLst>
    <p:sldId xmlns:r="http://schemas.openxmlformats.org/officeDocument/2006/relationships" id="256" r:id="R17e94f2a6007495d"/>
    <p:sldId xmlns:r="http://schemas.openxmlformats.org/officeDocument/2006/relationships" id="257" r:id="R6578e379fd4a45f8"/>
    <p:sldId xmlns:r="http://schemas.openxmlformats.org/officeDocument/2006/relationships" id="258" r:id="R029b1001c34c436f"/>
    <p:sldId xmlns:r="http://schemas.openxmlformats.org/officeDocument/2006/relationships" id="259" r:id="R19e493aa22f84009"/>
    <p:sldId xmlns:r="http://schemas.openxmlformats.org/officeDocument/2006/relationships" id="260" r:id="R1fe6fe7ca8b44106"/>
    <p:sldId xmlns:r="http://schemas.openxmlformats.org/officeDocument/2006/relationships" id="261" r:id="R1b71915f9c9344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7ef3ed598a4fde" /><Relationship Type="http://schemas.openxmlformats.org/officeDocument/2006/relationships/slide" Target="/ppt/slides/slide1.xml" Id="R17e94f2a6007495d" /><Relationship Type="http://schemas.openxmlformats.org/officeDocument/2006/relationships/slide" Target="/ppt/slides/slide2.xml" Id="R6578e379fd4a45f8" /><Relationship Type="http://schemas.openxmlformats.org/officeDocument/2006/relationships/slide" Target="/ppt/slides/slide3.xml" Id="R029b1001c34c436f" /><Relationship Type="http://schemas.openxmlformats.org/officeDocument/2006/relationships/slide" Target="/ppt/slides/slide4.xml" Id="R19e493aa22f84009" /><Relationship Type="http://schemas.openxmlformats.org/officeDocument/2006/relationships/slide" Target="/ppt/slides/slide5.xml" Id="R1fe6fe7ca8b44106" /><Relationship Type="http://schemas.openxmlformats.org/officeDocument/2006/relationships/slide" Target="/ppt/slides/slide6.xml" Id="R1b71915f9c9344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78cfa2016f43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49e84447a488e" /><Relationship Type="http://schemas.openxmlformats.org/officeDocument/2006/relationships/theme" Target="/ppt/slideMasters/theme/theme1.xml" Id="R0f3a27d8420549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549e84447a48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7072704094e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b5df16ac644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4679d687445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2fec87a4449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513ca79734e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1e40ad91540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BRAUTER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BRAUTER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1 485 541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1 485 451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980 962 113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