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61e74e26a949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a1c21a33ea409e"/>
  </p:sldMasterIdLst>
  <p:sldIdLst>
    <p:sldId xmlns:r="http://schemas.openxmlformats.org/officeDocument/2006/relationships" id="256" r:id="R66fef285cc8d4d64"/>
    <p:sldId xmlns:r="http://schemas.openxmlformats.org/officeDocument/2006/relationships" id="257" r:id="R89e8de7ffb0a483c"/>
    <p:sldId xmlns:r="http://schemas.openxmlformats.org/officeDocument/2006/relationships" id="258" r:id="Rf1a05b9caa974816"/>
    <p:sldId xmlns:r="http://schemas.openxmlformats.org/officeDocument/2006/relationships" id="259" r:id="R9d520c13ec5e40fa"/>
    <p:sldId xmlns:r="http://schemas.openxmlformats.org/officeDocument/2006/relationships" id="260" r:id="R9dbcd1d44f6f4ca7"/>
    <p:sldId xmlns:r="http://schemas.openxmlformats.org/officeDocument/2006/relationships" id="261" r:id="Rd644d1fd938f4196"/>
    <p:sldId xmlns:r="http://schemas.openxmlformats.org/officeDocument/2006/relationships" id="262" r:id="R1aa912c77d3748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a1c21a33ea409e" /><Relationship Type="http://schemas.openxmlformats.org/officeDocument/2006/relationships/slide" Target="/ppt/slides/slide1.xml" Id="R66fef285cc8d4d64" /><Relationship Type="http://schemas.openxmlformats.org/officeDocument/2006/relationships/slide" Target="/ppt/slides/slide2.xml" Id="R89e8de7ffb0a483c" /><Relationship Type="http://schemas.openxmlformats.org/officeDocument/2006/relationships/slide" Target="/ppt/slides/slide3.xml" Id="Rf1a05b9caa974816" /><Relationship Type="http://schemas.openxmlformats.org/officeDocument/2006/relationships/slide" Target="/ppt/slides/slide4.xml" Id="R9d520c13ec5e40fa" /><Relationship Type="http://schemas.openxmlformats.org/officeDocument/2006/relationships/slide" Target="/ppt/slides/slide5.xml" Id="R9dbcd1d44f6f4ca7" /><Relationship Type="http://schemas.openxmlformats.org/officeDocument/2006/relationships/slide" Target="/ppt/slides/slide6.xml" Id="Rd644d1fd938f4196" /><Relationship Type="http://schemas.openxmlformats.org/officeDocument/2006/relationships/slide" Target="/ppt/slides/slide7.xml" Id="R1aa912c77d3748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fc709ffa7647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d953541bf450f" /><Relationship Type="http://schemas.openxmlformats.org/officeDocument/2006/relationships/theme" Target="/ppt/slideMasters/theme/theme1.xml" Id="R4cc5f4a305b846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4d953541bf45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84e0dccd942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e0531200a47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355c85db549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b224ba29f44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66b5b321d42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50512e2f741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b062ba57347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ICT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ICT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51 384 217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936 841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43 590 132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112 411 795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188 693 365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REALFSEN HANS SNORRE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24SEVENOFFICE NORWAY AS, Inkognitogata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66 39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980 943 690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ICT GROUP AS</a:t>
            </a:r>
          </a:p>
        </p:txBody>
      </p:sp>
    </p:spTree>
  </p:cSld>
  <p:clrMapOvr>
    <a:masterClrMapping xmlns:a="http://schemas.openxmlformats.org/drawingml/2006/main"/>
  </p:clrMapOvr>
</p:sld>
</file>