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8c685e8e8a4a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03e5dad8fb4330"/>
  </p:sldMasterIdLst>
  <p:sldIdLst>
    <p:sldId xmlns:r="http://schemas.openxmlformats.org/officeDocument/2006/relationships" id="256" r:id="R919d9fe8140b48e1"/>
    <p:sldId xmlns:r="http://schemas.openxmlformats.org/officeDocument/2006/relationships" id="257" r:id="R524c3d191ebb49d8"/>
    <p:sldId xmlns:r="http://schemas.openxmlformats.org/officeDocument/2006/relationships" id="258" r:id="R542b0977adf54c7a"/>
    <p:sldId xmlns:r="http://schemas.openxmlformats.org/officeDocument/2006/relationships" id="259" r:id="R2efb3583a21d412a"/>
    <p:sldId xmlns:r="http://schemas.openxmlformats.org/officeDocument/2006/relationships" id="260" r:id="R615ab325dbda48b4"/>
    <p:sldId xmlns:r="http://schemas.openxmlformats.org/officeDocument/2006/relationships" id="261" r:id="Rbd04fa1a56df4b69"/>
    <p:sldId xmlns:r="http://schemas.openxmlformats.org/officeDocument/2006/relationships" id="262" r:id="Rcc489cc2c8024c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3e5dad8fb4330" /><Relationship Type="http://schemas.openxmlformats.org/officeDocument/2006/relationships/slide" Target="/ppt/slides/slide1.xml" Id="R919d9fe8140b48e1" /><Relationship Type="http://schemas.openxmlformats.org/officeDocument/2006/relationships/slide" Target="/ppt/slides/slide2.xml" Id="R524c3d191ebb49d8" /><Relationship Type="http://schemas.openxmlformats.org/officeDocument/2006/relationships/slide" Target="/ppt/slides/slide3.xml" Id="R542b0977adf54c7a" /><Relationship Type="http://schemas.openxmlformats.org/officeDocument/2006/relationships/slide" Target="/ppt/slides/slide4.xml" Id="R2efb3583a21d412a" /><Relationship Type="http://schemas.openxmlformats.org/officeDocument/2006/relationships/slide" Target="/ppt/slides/slide5.xml" Id="R615ab325dbda48b4" /><Relationship Type="http://schemas.openxmlformats.org/officeDocument/2006/relationships/slide" Target="/ppt/slides/slide6.xml" Id="Rbd04fa1a56df4b69" /><Relationship Type="http://schemas.openxmlformats.org/officeDocument/2006/relationships/slide" Target="/ppt/slides/slide7.xml" Id="Rcc489cc2c8024c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278affd5349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a98471aac4e8e" /><Relationship Type="http://schemas.openxmlformats.org/officeDocument/2006/relationships/theme" Target="/ppt/slideMasters/theme/theme1.xml" Id="Re963bf84d9a2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0a98471aac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f89f35ba0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aa771c7c7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5da270ef1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8c46b0ce542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05e5e57ba45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b0cfab2be47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aa9e67b644a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 REVISJONSSELSKAP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1 941 043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672 261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DYBSJORD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09 54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980 934 691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REVISJONSSELSKAP AS</a:t>
            </a:r>
          </a:p>
        </p:txBody>
      </p:sp>
    </p:spTree>
  </p:cSld>
  <p:clrMapOvr>
    <a:masterClrMapping xmlns:a="http://schemas.openxmlformats.org/drawingml/2006/main"/>
  </p:clrMapOvr>
</p:sld>
</file>