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7a89978da4b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490feaf5b40d8"/>
  </p:sldMasterIdLst>
  <p:sldIdLst>
    <p:sldId xmlns:r="http://schemas.openxmlformats.org/officeDocument/2006/relationships" id="256" r:id="R8193fcce7c2141c2"/>
    <p:sldId xmlns:r="http://schemas.openxmlformats.org/officeDocument/2006/relationships" id="257" r:id="Re2a785fa38414ef2"/>
    <p:sldId xmlns:r="http://schemas.openxmlformats.org/officeDocument/2006/relationships" id="258" r:id="R52cb31f06e364731"/>
    <p:sldId xmlns:r="http://schemas.openxmlformats.org/officeDocument/2006/relationships" id="259" r:id="R2d6b46952aa4442d"/>
    <p:sldId xmlns:r="http://schemas.openxmlformats.org/officeDocument/2006/relationships" id="260" r:id="R86008f47d97c487d"/>
    <p:sldId xmlns:r="http://schemas.openxmlformats.org/officeDocument/2006/relationships" id="261" r:id="R4f7e9bbeb43145ab"/>
    <p:sldId xmlns:r="http://schemas.openxmlformats.org/officeDocument/2006/relationships" id="262" r:id="R9da3802588d0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490feaf5b40d8" /><Relationship Type="http://schemas.openxmlformats.org/officeDocument/2006/relationships/slide" Target="/ppt/slides/slide1.xml" Id="R8193fcce7c2141c2" /><Relationship Type="http://schemas.openxmlformats.org/officeDocument/2006/relationships/slide" Target="/ppt/slides/slide2.xml" Id="Re2a785fa38414ef2" /><Relationship Type="http://schemas.openxmlformats.org/officeDocument/2006/relationships/slide" Target="/ppt/slides/slide3.xml" Id="R52cb31f06e364731" /><Relationship Type="http://schemas.openxmlformats.org/officeDocument/2006/relationships/slide" Target="/ppt/slides/slide4.xml" Id="R2d6b46952aa4442d" /><Relationship Type="http://schemas.openxmlformats.org/officeDocument/2006/relationships/slide" Target="/ppt/slides/slide5.xml" Id="R86008f47d97c487d" /><Relationship Type="http://schemas.openxmlformats.org/officeDocument/2006/relationships/slide" Target="/ppt/slides/slide6.xml" Id="R4f7e9bbeb43145ab" /><Relationship Type="http://schemas.openxmlformats.org/officeDocument/2006/relationships/slide" Target="/ppt/slides/slide7.xml" Id="R9da3802588d0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54fcc0bc343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9c76afbeb4cbc" /><Relationship Type="http://schemas.openxmlformats.org/officeDocument/2006/relationships/theme" Target="/ppt/slideMasters/theme/theme1.xml" Id="Rf9993e8415cc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89c76afbeb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fb7ec398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32e1ae56847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d8c21a29f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c05b132d044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c03f2f7842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8c5afe1c5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8791d55ea46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AAS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AAS DAGLIGVARE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65 857 397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14 254 706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PETER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25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spar@peter-aas.no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980 910 202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