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70debdf92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4bb3b67bd4070"/>
  </p:sldMasterIdLst>
  <p:sldIdLst>
    <p:sldId xmlns:r="http://schemas.openxmlformats.org/officeDocument/2006/relationships" id="256" r:id="R768ee5dbbfe04464"/>
    <p:sldId xmlns:r="http://schemas.openxmlformats.org/officeDocument/2006/relationships" id="257" r:id="R62c4d7f4eece4253"/>
    <p:sldId xmlns:r="http://schemas.openxmlformats.org/officeDocument/2006/relationships" id="258" r:id="R07f7fb170e304281"/>
    <p:sldId xmlns:r="http://schemas.openxmlformats.org/officeDocument/2006/relationships" id="259" r:id="Ra7998ea4baa44ec6"/>
    <p:sldId xmlns:r="http://schemas.openxmlformats.org/officeDocument/2006/relationships" id="260" r:id="R540b722f32ef4cb7"/>
    <p:sldId xmlns:r="http://schemas.openxmlformats.org/officeDocument/2006/relationships" id="261" r:id="Rbff5ccb5a3294a63"/>
    <p:sldId xmlns:r="http://schemas.openxmlformats.org/officeDocument/2006/relationships" id="262" r:id="R08b186093f9c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4bb3b67bd4070" /><Relationship Type="http://schemas.openxmlformats.org/officeDocument/2006/relationships/slide" Target="/ppt/slides/slide1.xml" Id="R768ee5dbbfe04464" /><Relationship Type="http://schemas.openxmlformats.org/officeDocument/2006/relationships/slide" Target="/ppt/slides/slide2.xml" Id="R62c4d7f4eece4253" /><Relationship Type="http://schemas.openxmlformats.org/officeDocument/2006/relationships/slide" Target="/ppt/slides/slide3.xml" Id="R07f7fb170e304281" /><Relationship Type="http://schemas.openxmlformats.org/officeDocument/2006/relationships/slide" Target="/ppt/slides/slide4.xml" Id="Ra7998ea4baa44ec6" /><Relationship Type="http://schemas.openxmlformats.org/officeDocument/2006/relationships/slide" Target="/ppt/slides/slide5.xml" Id="R540b722f32ef4cb7" /><Relationship Type="http://schemas.openxmlformats.org/officeDocument/2006/relationships/slide" Target="/ppt/slides/slide6.xml" Id="Rbff5ccb5a3294a63" /><Relationship Type="http://schemas.openxmlformats.org/officeDocument/2006/relationships/slide" Target="/ppt/slides/slide7.xml" Id="R08b186093f9c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0bf9ac865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d0c9e3936482a" /><Relationship Type="http://schemas.openxmlformats.org/officeDocument/2006/relationships/theme" Target="/ppt/slideMasters/theme/theme1.xml" Id="R21ecaa795500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d0c9e3936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03599e2364f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454690645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3452e9206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9ceba2326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d75b44c61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10b7e4e5d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448ca5403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ECHAS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