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1589ac0cd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0d2886dd042ed"/>
  </p:sldMasterIdLst>
  <p:sldIdLst>
    <p:sldId xmlns:r="http://schemas.openxmlformats.org/officeDocument/2006/relationships" id="256" r:id="R250a9e2964444c23"/>
    <p:sldId xmlns:r="http://schemas.openxmlformats.org/officeDocument/2006/relationships" id="257" r:id="Rb420d9da923c4fc7"/>
    <p:sldId xmlns:r="http://schemas.openxmlformats.org/officeDocument/2006/relationships" id="258" r:id="Ra27c8c9eeec4497e"/>
    <p:sldId xmlns:r="http://schemas.openxmlformats.org/officeDocument/2006/relationships" id="259" r:id="R2a30b2190b744e92"/>
    <p:sldId xmlns:r="http://schemas.openxmlformats.org/officeDocument/2006/relationships" id="260" r:id="R881a68f86a854cee"/>
    <p:sldId xmlns:r="http://schemas.openxmlformats.org/officeDocument/2006/relationships" id="261" r:id="R75dc14fe0377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0d2886dd042ed" /><Relationship Type="http://schemas.openxmlformats.org/officeDocument/2006/relationships/slide" Target="/ppt/slides/slide1.xml" Id="R250a9e2964444c23" /><Relationship Type="http://schemas.openxmlformats.org/officeDocument/2006/relationships/slide" Target="/ppt/slides/slide2.xml" Id="Rb420d9da923c4fc7" /><Relationship Type="http://schemas.openxmlformats.org/officeDocument/2006/relationships/slide" Target="/ppt/slides/slide3.xml" Id="Ra27c8c9eeec4497e" /><Relationship Type="http://schemas.openxmlformats.org/officeDocument/2006/relationships/slide" Target="/ppt/slides/slide4.xml" Id="R2a30b2190b744e92" /><Relationship Type="http://schemas.openxmlformats.org/officeDocument/2006/relationships/slide" Target="/ppt/slides/slide5.xml" Id="R881a68f86a854cee" /><Relationship Type="http://schemas.openxmlformats.org/officeDocument/2006/relationships/slide" Target="/ppt/slides/slide6.xml" Id="R75dc14fe0377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1ea57a0a4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c668bfdff4934" /><Relationship Type="http://schemas.openxmlformats.org/officeDocument/2006/relationships/theme" Target="/ppt/slideMasters/theme/theme1.xml" Id="R59944b7c73be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c668bfdff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379e09ce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6ff09f21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05921fce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03f0833de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84b8f4282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a50b956d4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