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b8235e9a1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17af1b74d4553"/>
  </p:sldMasterIdLst>
  <p:sldIdLst>
    <p:sldId xmlns:r="http://schemas.openxmlformats.org/officeDocument/2006/relationships" id="256" r:id="Rebb91d16cfab41d2"/>
    <p:sldId xmlns:r="http://schemas.openxmlformats.org/officeDocument/2006/relationships" id="257" r:id="R28951f9364de4d95"/>
    <p:sldId xmlns:r="http://schemas.openxmlformats.org/officeDocument/2006/relationships" id="258" r:id="R888a99fa74e74e79"/>
    <p:sldId xmlns:r="http://schemas.openxmlformats.org/officeDocument/2006/relationships" id="259" r:id="R26a6e9e827af47f2"/>
    <p:sldId xmlns:r="http://schemas.openxmlformats.org/officeDocument/2006/relationships" id="260" r:id="Rd03450c16cd9433d"/>
    <p:sldId xmlns:r="http://schemas.openxmlformats.org/officeDocument/2006/relationships" id="261" r:id="Rb59172fe5c634676"/>
    <p:sldId xmlns:r="http://schemas.openxmlformats.org/officeDocument/2006/relationships" id="262" r:id="Ra163196226d9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17af1b74d4553" /><Relationship Type="http://schemas.openxmlformats.org/officeDocument/2006/relationships/slide" Target="/ppt/slides/slide1.xml" Id="Rebb91d16cfab41d2" /><Relationship Type="http://schemas.openxmlformats.org/officeDocument/2006/relationships/slide" Target="/ppt/slides/slide2.xml" Id="R28951f9364de4d95" /><Relationship Type="http://schemas.openxmlformats.org/officeDocument/2006/relationships/slide" Target="/ppt/slides/slide3.xml" Id="R888a99fa74e74e79" /><Relationship Type="http://schemas.openxmlformats.org/officeDocument/2006/relationships/slide" Target="/ppt/slides/slide4.xml" Id="R26a6e9e827af47f2" /><Relationship Type="http://schemas.openxmlformats.org/officeDocument/2006/relationships/slide" Target="/ppt/slides/slide5.xml" Id="Rd03450c16cd9433d" /><Relationship Type="http://schemas.openxmlformats.org/officeDocument/2006/relationships/slide" Target="/ppt/slides/slide6.xml" Id="Rb59172fe5c634676" /><Relationship Type="http://schemas.openxmlformats.org/officeDocument/2006/relationships/slide" Target="/ppt/slides/slide7.xml" Id="Ra163196226d9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5fe9eefd8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569286d9f4146" /><Relationship Type="http://schemas.openxmlformats.org/officeDocument/2006/relationships/theme" Target="/ppt/slideMasters/theme/theme1.xml" Id="R7af89157b05a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569286d9f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52713516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9692596e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6497436d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1f69499b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c0be8d29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3815772f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eee87f84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47 138 683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47 254 629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ERIK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ERIK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Sjøbygdvegen 827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53 03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980 841 782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