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d11a959fd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aaad317dd4196"/>
  </p:sldMasterIdLst>
  <p:sldIdLst>
    <p:sldId xmlns:r="http://schemas.openxmlformats.org/officeDocument/2006/relationships" id="256" r:id="R9b50c4ffe4ce40d8"/>
    <p:sldId xmlns:r="http://schemas.openxmlformats.org/officeDocument/2006/relationships" id="257" r:id="Rbad030a70e864540"/>
    <p:sldId xmlns:r="http://schemas.openxmlformats.org/officeDocument/2006/relationships" id="258" r:id="R3b4df81945f340b0"/>
    <p:sldId xmlns:r="http://schemas.openxmlformats.org/officeDocument/2006/relationships" id="259" r:id="R3496f6f38159451a"/>
    <p:sldId xmlns:r="http://schemas.openxmlformats.org/officeDocument/2006/relationships" id="260" r:id="R5fb538908a8f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aaad317dd4196" /><Relationship Type="http://schemas.openxmlformats.org/officeDocument/2006/relationships/slide" Target="/ppt/slides/slide1.xml" Id="R9b50c4ffe4ce40d8" /><Relationship Type="http://schemas.openxmlformats.org/officeDocument/2006/relationships/slide" Target="/ppt/slides/slide2.xml" Id="Rbad030a70e864540" /><Relationship Type="http://schemas.openxmlformats.org/officeDocument/2006/relationships/slide" Target="/ppt/slides/slide3.xml" Id="R3b4df81945f340b0" /><Relationship Type="http://schemas.openxmlformats.org/officeDocument/2006/relationships/slide" Target="/ppt/slides/slide4.xml" Id="R3496f6f38159451a" /><Relationship Type="http://schemas.openxmlformats.org/officeDocument/2006/relationships/slide" Target="/ppt/slides/slide5.xml" Id="R5fb538908a8f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7064827ac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129094efc4fc7" /><Relationship Type="http://schemas.openxmlformats.org/officeDocument/2006/relationships/theme" Target="/ppt/slideMasters/theme/theme1.xml" Id="Re4feaca1100f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129094efc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f930f9a7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ff580dc61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691beaae6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9d7763c83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aa8f8df3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OG ØSTFOLD FYLKESREVISJON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OG ØSTFOLD FYLKESREVISJON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11 73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980 756 351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