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71157b450144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f7572915e94f98"/>
  </p:sldMasterIdLst>
  <p:sldIdLst>
    <p:sldId xmlns:r="http://schemas.openxmlformats.org/officeDocument/2006/relationships" id="256" r:id="R453c44fc75b54481"/>
    <p:sldId xmlns:r="http://schemas.openxmlformats.org/officeDocument/2006/relationships" id="257" r:id="R29a923a988a544f1"/>
    <p:sldId xmlns:r="http://schemas.openxmlformats.org/officeDocument/2006/relationships" id="258" r:id="R73adce1598774dc9"/>
    <p:sldId xmlns:r="http://schemas.openxmlformats.org/officeDocument/2006/relationships" id="259" r:id="R65b0d56b1d0f43ca"/>
    <p:sldId xmlns:r="http://schemas.openxmlformats.org/officeDocument/2006/relationships" id="260" r:id="Ra1c51026666c433b"/>
    <p:sldId xmlns:r="http://schemas.openxmlformats.org/officeDocument/2006/relationships" id="261" r:id="R1341035c057e4852"/>
    <p:sldId xmlns:r="http://schemas.openxmlformats.org/officeDocument/2006/relationships" id="262" r:id="Rfd3d2ee5753f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7572915e94f98" /><Relationship Type="http://schemas.openxmlformats.org/officeDocument/2006/relationships/slide" Target="/ppt/slides/slide1.xml" Id="R453c44fc75b54481" /><Relationship Type="http://schemas.openxmlformats.org/officeDocument/2006/relationships/slide" Target="/ppt/slides/slide2.xml" Id="R29a923a988a544f1" /><Relationship Type="http://schemas.openxmlformats.org/officeDocument/2006/relationships/slide" Target="/ppt/slides/slide3.xml" Id="R73adce1598774dc9" /><Relationship Type="http://schemas.openxmlformats.org/officeDocument/2006/relationships/slide" Target="/ppt/slides/slide4.xml" Id="R65b0d56b1d0f43ca" /><Relationship Type="http://schemas.openxmlformats.org/officeDocument/2006/relationships/slide" Target="/ppt/slides/slide5.xml" Id="Ra1c51026666c433b" /><Relationship Type="http://schemas.openxmlformats.org/officeDocument/2006/relationships/slide" Target="/ppt/slides/slide6.xml" Id="R1341035c057e4852" /><Relationship Type="http://schemas.openxmlformats.org/officeDocument/2006/relationships/slide" Target="/ppt/slides/slide7.xml" Id="Rfd3d2ee5753f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0c4d962ff47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213ef43a2448c" /><Relationship Type="http://schemas.openxmlformats.org/officeDocument/2006/relationships/theme" Target="/ppt/slideMasters/theme/theme1.xml" Id="Ra96c808fbe334e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4213ef43a244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03234a1b84b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068928d3e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4969102c840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ab076c63442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6aeb333b64d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b6e11fe1c4a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5fb82dfba45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PENGEBINGEN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PENGEBINGEN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PENGEBINGEN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PENGEBINGEN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PENGEBINGEN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PENGEBINGEN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4 865 855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6 093 234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PENGEBINGEN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JENS-KRISTIAN 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 GJERDE HAUG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 GJERDE HAUG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 GJERDE HAUG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PENGEBINGEN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jens@din-regnskapssjef.no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980 746 844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PENGEBINGEN AS</a:t>
            </a:r>
          </a:p>
        </p:txBody>
      </p:sp>
    </p:spTree>
  </p:cSld>
  <p:clrMapOvr>
    <a:masterClrMapping xmlns:a="http://schemas.openxmlformats.org/drawingml/2006/main"/>
  </p:clrMapOvr>
</p:sld>
</file>