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240a1908e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e61834f9841c4"/>
  </p:sldMasterIdLst>
  <p:sldIdLst>
    <p:sldId xmlns:r="http://schemas.openxmlformats.org/officeDocument/2006/relationships" id="256" r:id="R0973cebd699249e6"/>
    <p:sldId xmlns:r="http://schemas.openxmlformats.org/officeDocument/2006/relationships" id="257" r:id="R97ef3f863a7445c3"/>
    <p:sldId xmlns:r="http://schemas.openxmlformats.org/officeDocument/2006/relationships" id="258" r:id="Rc0b3fa1311a14e74"/>
    <p:sldId xmlns:r="http://schemas.openxmlformats.org/officeDocument/2006/relationships" id="259" r:id="Rf32460d31e2b4160"/>
    <p:sldId xmlns:r="http://schemas.openxmlformats.org/officeDocument/2006/relationships" id="260" r:id="R17806e6106bf4877"/>
    <p:sldId xmlns:r="http://schemas.openxmlformats.org/officeDocument/2006/relationships" id="261" r:id="Raf5515d2f0aa4933"/>
    <p:sldId xmlns:r="http://schemas.openxmlformats.org/officeDocument/2006/relationships" id="262" r:id="Rfbe4a7ffd81a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e61834f9841c4" /><Relationship Type="http://schemas.openxmlformats.org/officeDocument/2006/relationships/slide" Target="/ppt/slides/slide1.xml" Id="R0973cebd699249e6" /><Relationship Type="http://schemas.openxmlformats.org/officeDocument/2006/relationships/slide" Target="/ppt/slides/slide2.xml" Id="R97ef3f863a7445c3" /><Relationship Type="http://schemas.openxmlformats.org/officeDocument/2006/relationships/slide" Target="/ppt/slides/slide3.xml" Id="Rc0b3fa1311a14e74" /><Relationship Type="http://schemas.openxmlformats.org/officeDocument/2006/relationships/slide" Target="/ppt/slides/slide4.xml" Id="Rf32460d31e2b4160" /><Relationship Type="http://schemas.openxmlformats.org/officeDocument/2006/relationships/slide" Target="/ppt/slides/slide5.xml" Id="R17806e6106bf4877" /><Relationship Type="http://schemas.openxmlformats.org/officeDocument/2006/relationships/slide" Target="/ppt/slides/slide6.xml" Id="Raf5515d2f0aa4933" /><Relationship Type="http://schemas.openxmlformats.org/officeDocument/2006/relationships/slide" Target="/ppt/slides/slide7.xml" Id="Rfbe4a7ffd81a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767632b8b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07eea5cf4686" /><Relationship Type="http://schemas.openxmlformats.org/officeDocument/2006/relationships/theme" Target="/ppt/slideMasters/theme/theme1.xml" Id="Re39b42b9c359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107eea5cf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1d090717d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6de1dda1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9fbcc2a2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7b50cc4c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8f8a3ea7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1e336818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217de01a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