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e9749875a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1c836537f34385"/>
  </p:sldMasterIdLst>
  <p:sldIdLst>
    <p:sldId xmlns:r="http://schemas.openxmlformats.org/officeDocument/2006/relationships" id="256" r:id="R931e24cc415b48b4"/>
    <p:sldId xmlns:r="http://schemas.openxmlformats.org/officeDocument/2006/relationships" id="257" r:id="R69752354209445cb"/>
    <p:sldId xmlns:r="http://schemas.openxmlformats.org/officeDocument/2006/relationships" id="258" r:id="Rbee09a0c2cd64d74"/>
    <p:sldId xmlns:r="http://schemas.openxmlformats.org/officeDocument/2006/relationships" id="259" r:id="Rf726b6cef0be4ab1"/>
    <p:sldId xmlns:r="http://schemas.openxmlformats.org/officeDocument/2006/relationships" id="260" r:id="R359d0a5d563b4cd4"/>
    <p:sldId xmlns:r="http://schemas.openxmlformats.org/officeDocument/2006/relationships" id="261" r:id="R479de03846214595"/>
    <p:sldId xmlns:r="http://schemas.openxmlformats.org/officeDocument/2006/relationships" id="262" r:id="R8feaceaaebe444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c836537f34385" /><Relationship Type="http://schemas.openxmlformats.org/officeDocument/2006/relationships/slide" Target="/ppt/slides/slide1.xml" Id="R931e24cc415b48b4" /><Relationship Type="http://schemas.openxmlformats.org/officeDocument/2006/relationships/slide" Target="/ppt/slides/slide2.xml" Id="R69752354209445cb" /><Relationship Type="http://schemas.openxmlformats.org/officeDocument/2006/relationships/slide" Target="/ppt/slides/slide3.xml" Id="Rbee09a0c2cd64d74" /><Relationship Type="http://schemas.openxmlformats.org/officeDocument/2006/relationships/slide" Target="/ppt/slides/slide4.xml" Id="Rf726b6cef0be4ab1" /><Relationship Type="http://schemas.openxmlformats.org/officeDocument/2006/relationships/slide" Target="/ppt/slides/slide5.xml" Id="R359d0a5d563b4cd4" /><Relationship Type="http://schemas.openxmlformats.org/officeDocument/2006/relationships/slide" Target="/ppt/slides/slide6.xml" Id="R479de03846214595" /><Relationship Type="http://schemas.openxmlformats.org/officeDocument/2006/relationships/slide" Target="/ppt/slides/slide7.xml" Id="R8feaceaaebe444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70148b45f4b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ff47338b945b5" /><Relationship Type="http://schemas.openxmlformats.org/officeDocument/2006/relationships/theme" Target="/ppt/slideMasters/theme/theme1.xml" Id="R94b59cfc78f9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0ff47338b945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b6dd4404c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8f92c57ff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2adf501ea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4ea09f693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053e07c9f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a686e9fb14b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9b960d6ba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ENERGIVERK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ENERGIVERK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49 708 326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16 862 744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9 677 513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119 550 358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191 795 222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post@selbu-energiverk.no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980 498 646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