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61c7eafdfc40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c7cd0fa2a84a84"/>
  </p:sldMasterIdLst>
  <p:sldIdLst>
    <p:sldId xmlns:r="http://schemas.openxmlformats.org/officeDocument/2006/relationships" id="256" r:id="R7b020f157412407f"/>
    <p:sldId xmlns:r="http://schemas.openxmlformats.org/officeDocument/2006/relationships" id="257" r:id="Ra4596b5961fa4f19"/>
    <p:sldId xmlns:r="http://schemas.openxmlformats.org/officeDocument/2006/relationships" id="258" r:id="Rc41d3abdf78e45c9"/>
    <p:sldId xmlns:r="http://schemas.openxmlformats.org/officeDocument/2006/relationships" id="259" r:id="R9df916083a9e46b7"/>
    <p:sldId xmlns:r="http://schemas.openxmlformats.org/officeDocument/2006/relationships" id="260" r:id="R909b672b9617479c"/>
    <p:sldId xmlns:r="http://schemas.openxmlformats.org/officeDocument/2006/relationships" id="261" r:id="Rf96ddc5e0d374f40"/>
    <p:sldId xmlns:r="http://schemas.openxmlformats.org/officeDocument/2006/relationships" id="262" r:id="R934a89a9269b44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7cd0fa2a84a84" /><Relationship Type="http://schemas.openxmlformats.org/officeDocument/2006/relationships/slide" Target="/ppt/slides/slide1.xml" Id="R7b020f157412407f" /><Relationship Type="http://schemas.openxmlformats.org/officeDocument/2006/relationships/slide" Target="/ppt/slides/slide2.xml" Id="Ra4596b5961fa4f19" /><Relationship Type="http://schemas.openxmlformats.org/officeDocument/2006/relationships/slide" Target="/ppt/slides/slide3.xml" Id="Rc41d3abdf78e45c9" /><Relationship Type="http://schemas.openxmlformats.org/officeDocument/2006/relationships/slide" Target="/ppt/slides/slide4.xml" Id="R9df916083a9e46b7" /><Relationship Type="http://schemas.openxmlformats.org/officeDocument/2006/relationships/slide" Target="/ppt/slides/slide5.xml" Id="R909b672b9617479c" /><Relationship Type="http://schemas.openxmlformats.org/officeDocument/2006/relationships/slide" Target="/ppt/slides/slide6.xml" Id="Rf96ddc5e0d374f40" /><Relationship Type="http://schemas.openxmlformats.org/officeDocument/2006/relationships/slide" Target="/ppt/slides/slide7.xml" Id="R934a89a9269b44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e491cc69045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29bd061c64d1b" /><Relationship Type="http://schemas.openxmlformats.org/officeDocument/2006/relationships/theme" Target="/ppt/slideMasters/theme/theme1.xml" Id="R14d92953291443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b29bd061c64d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64c8d77a048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72ea7294a4f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bbfd1f9c849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2cec4886943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e4a0dc14b40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c7eb7538945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3449553b146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LEKSVIK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LEKSVIK REGNSKAP AS ble etablert [år] og holder til i Leksvik.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6 391 298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476 507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1 987 471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3 369 442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BIONDI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SMN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7120 Leksvik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85 90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firmapost@leksvik-regnskap.no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980 491 064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LEKSVIK REGNSKAP AS</a:t>
            </a:r>
          </a:p>
        </p:txBody>
      </p:sp>
    </p:spTree>
  </p:cSld>
  <p:clrMapOvr>
    <a:masterClrMapping xmlns:a="http://schemas.openxmlformats.org/drawingml/2006/main"/>
  </p:clrMapOvr>
</p:sld>
</file>