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f068e64c694b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08cc81b3264805"/>
  </p:sldMasterIdLst>
  <p:sldIdLst>
    <p:sldId xmlns:r="http://schemas.openxmlformats.org/officeDocument/2006/relationships" id="256" r:id="R2062f9bae3ed4092"/>
    <p:sldId xmlns:r="http://schemas.openxmlformats.org/officeDocument/2006/relationships" id="257" r:id="Rfbc570d4d3e74d73"/>
    <p:sldId xmlns:r="http://schemas.openxmlformats.org/officeDocument/2006/relationships" id="258" r:id="Rc8216a5f55624070"/>
    <p:sldId xmlns:r="http://schemas.openxmlformats.org/officeDocument/2006/relationships" id="259" r:id="R18892be866f04f52"/>
    <p:sldId xmlns:r="http://schemas.openxmlformats.org/officeDocument/2006/relationships" id="260" r:id="R8b34bc96399a4f93"/>
    <p:sldId xmlns:r="http://schemas.openxmlformats.org/officeDocument/2006/relationships" id="261" r:id="R55bf04ffd78e41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08cc81b3264805" /><Relationship Type="http://schemas.openxmlformats.org/officeDocument/2006/relationships/slide" Target="/ppt/slides/slide1.xml" Id="R2062f9bae3ed4092" /><Relationship Type="http://schemas.openxmlformats.org/officeDocument/2006/relationships/slide" Target="/ppt/slides/slide2.xml" Id="Rfbc570d4d3e74d73" /><Relationship Type="http://schemas.openxmlformats.org/officeDocument/2006/relationships/slide" Target="/ppt/slides/slide3.xml" Id="Rc8216a5f55624070" /><Relationship Type="http://schemas.openxmlformats.org/officeDocument/2006/relationships/slide" Target="/ppt/slides/slide4.xml" Id="R18892be866f04f52" /><Relationship Type="http://schemas.openxmlformats.org/officeDocument/2006/relationships/slide" Target="/ppt/slides/slide5.xml" Id="R8b34bc96399a4f93" /><Relationship Type="http://schemas.openxmlformats.org/officeDocument/2006/relationships/slide" Target="/ppt/slides/slide6.xml" Id="R55bf04ffd78e41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91c53789fb42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1a0f61a5c4aea" /><Relationship Type="http://schemas.openxmlformats.org/officeDocument/2006/relationships/theme" Target="/ppt/slideMasters/theme/theme1.xml" Id="Rfa79e3713b1342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01a0f61a5c4a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8ff3b378a4c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9c05ef6ab49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27017e54a47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9a5b979c946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b666543e142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a73b7fb4b42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LEKSVIK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7120 Leksvik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85 90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firmapost@leksvik-regnskap.no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980 491 064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REGNSKAP AS</a:t>
            </a:r>
          </a:p>
        </p:txBody>
      </p:sp>
    </p:spTree>
  </p:cSld>
  <p:clrMapOvr>
    <a:masterClrMapping xmlns:a="http://schemas.openxmlformats.org/drawingml/2006/main"/>
  </p:clrMapOvr>
</p:sld>
</file>