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6ef5ca7f8a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39141e128a42ca"/>
  </p:sldMasterIdLst>
  <p:sldIdLst>
    <p:sldId xmlns:r="http://schemas.openxmlformats.org/officeDocument/2006/relationships" id="256" r:id="R19d6109585ae461c"/>
    <p:sldId xmlns:r="http://schemas.openxmlformats.org/officeDocument/2006/relationships" id="257" r:id="Re22c6f1fb9fe4e4c"/>
    <p:sldId xmlns:r="http://schemas.openxmlformats.org/officeDocument/2006/relationships" id="258" r:id="R536c849030b34375"/>
    <p:sldId xmlns:r="http://schemas.openxmlformats.org/officeDocument/2006/relationships" id="259" r:id="Re3ee4ac7e1084c31"/>
    <p:sldId xmlns:r="http://schemas.openxmlformats.org/officeDocument/2006/relationships" id="260" r:id="R301794bb731d4a00"/>
    <p:sldId xmlns:r="http://schemas.openxmlformats.org/officeDocument/2006/relationships" id="261" r:id="R26bcc2f2f88340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39141e128a42ca" /><Relationship Type="http://schemas.openxmlformats.org/officeDocument/2006/relationships/slide" Target="/ppt/slides/slide1.xml" Id="R19d6109585ae461c" /><Relationship Type="http://schemas.openxmlformats.org/officeDocument/2006/relationships/slide" Target="/ppt/slides/slide2.xml" Id="Re22c6f1fb9fe4e4c" /><Relationship Type="http://schemas.openxmlformats.org/officeDocument/2006/relationships/slide" Target="/ppt/slides/slide3.xml" Id="R536c849030b34375" /><Relationship Type="http://schemas.openxmlformats.org/officeDocument/2006/relationships/slide" Target="/ppt/slides/slide4.xml" Id="Re3ee4ac7e1084c31" /><Relationship Type="http://schemas.openxmlformats.org/officeDocument/2006/relationships/slide" Target="/ppt/slides/slide5.xml" Id="R301794bb731d4a00" /><Relationship Type="http://schemas.openxmlformats.org/officeDocument/2006/relationships/slide" Target="/ppt/slides/slide6.xml" Id="R26bcc2f2f88340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f6af72d825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267aeafeb4f45" /><Relationship Type="http://schemas.openxmlformats.org/officeDocument/2006/relationships/theme" Target="/ppt/slideMasters/theme/theme1.xml" Id="R45ebd5c24df6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d267aeafeb4f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c41a4c738b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356a5760845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e5ef908f5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9af2063b41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6744d114841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2441de9864f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 FOSSNES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FOSSNES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5 201 865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3 710 963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1 675 423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1 934 263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980 429 547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 FOSSNES</a:t>
            </a:r>
          </a:p>
        </p:txBody>
      </p:sp>
    </p:spTree>
  </p:cSld>
  <p:clrMapOvr>
    <a:masterClrMapping xmlns:a="http://schemas.openxmlformats.org/drawingml/2006/main"/>
  </p:clrMapOvr>
</p:sld>
</file>