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a5ca332d2c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476c63872141ae"/>
  </p:sldMasterIdLst>
  <p:sldIdLst>
    <p:sldId xmlns:r="http://schemas.openxmlformats.org/officeDocument/2006/relationships" id="256" r:id="R954b3fb93f0a4b92"/>
    <p:sldId xmlns:r="http://schemas.openxmlformats.org/officeDocument/2006/relationships" id="257" r:id="R4bc0a9bf12bf4d5f"/>
    <p:sldId xmlns:r="http://schemas.openxmlformats.org/officeDocument/2006/relationships" id="258" r:id="R981a1085e4424a16"/>
    <p:sldId xmlns:r="http://schemas.openxmlformats.org/officeDocument/2006/relationships" id="259" r:id="R770a7641fc854df4"/>
    <p:sldId xmlns:r="http://schemas.openxmlformats.org/officeDocument/2006/relationships" id="260" r:id="R4a37d6d4f5ae41d1"/>
    <p:sldId xmlns:r="http://schemas.openxmlformats.org/officeDocument/2006/relationships" id="261" r:id="R7b32025bc5e34af5"/>
    <p:sldId xmlns:r="http://schemas.openxmlformats.org/officeDocument/2006/relationships" id="262" r:id="R1aa9826a9069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76c63872141ae" /><Relationship Type="http://schemas.openxmlformats.org/officeDocument/2006/relationships/slide" Target="/ppt/slides/slide1.xml" Id="R954b3fb93f0a4b92" /><Relationship Type="http://schemas.openxmlformats.org/officeDocument/2006/relationships/slide" Target="/ppt/slides/slide2.xml" Id="R4bc0a9bf12bf4d5f" /><Relationship Type="http://schemas.openxmlformats.org/officeDocument/2006/relationships/slide" Target="/ppt/slides/slide3.xml" Id="R981a1085e4424a16" /><Relationship Type="http://schemas.openxmlformats.org/officeDocument/2006/relationships/slide" Target="/ppt/slides/slide4.xml" Id="R770a7641fc854df4" /><Relationship Type="http://schemas.openxmlformats.org/officeDocument/2006/relationships/slide" Target="/ppt/slides/slide5.xml" Id="R4a37d6d4f5ae41d1" /><Relationship Type="http://schemas.openxmlformats.org/officeDocument/2006/relationships/slide" Target="/ppt/slides/slide6.xml" Id="R7b32025bc5e34af5" /><Relationship Type="http://schemas.openxmlformats.org/officeDocument/2006/relationships/slide" Target="/ppt/slides/slide7.xml" Id="R1aa9826a9069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0a029066e48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c8a5bad454a8f" /><Relationship Type="http://schemas.openxmlformats.org/officeDocument/2006/relationships/theme" Target="/ppt/slideMasters/theme/theme1.xml" Id="Rd231eb616795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ac8a5bad45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8bcb33c0342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e53706b054d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05b9595c2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31a47f6e7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7cacd417b4d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9f7c6d58843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2d8eee23d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 JOHANSEN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JOHANSEN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2 432 747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1 139 107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Eventyrveien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70 10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980 428 958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JOHANSEN AS</a:t>
            </a:r>
          </a:p>
        </p:txBody>
      </p:sp>
    </p:spTree>
  </p:cSld>
  <p:clrMapOvr>
    <a:masterClrMapping xmlns:a="http://schemas.openxmlformats.org/drawingml/2006/main"/>
  </p:clrMapOvr>
</p:sld>
</file>