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0b74481932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94093cf2d04883"/>
  </p:sldMasterIdLst>
  <p:sldIdLst>
    <p:sldId xmlns:r="http://schemas.openxmlformats.org/officeDocument/2006/relationships" id="256" r:id="Rf29865929e854fb0"/>
    <p:sldId xmlns:r="http://schemas.openxmlformats.org/officeDocument/2006/relationships" id="257" r:id="R2bd09fabfe4441bb"/>
    <p:sldId xmlns:r="http://schemas.openxmlformats.org/officeDocument/2006/relationships" id="258" r:id="Re55b43800c434167"/>
    <p:sldId xmlns:r="http://schemas.openxmlformats.org/officeDocument/2006/relationships" id="259" r:id="R9a80f1575b844ee0"/>
    <p:sldId xmlns:r="http://schemas.openxmlformats.org/officeDocument/2006/relationships" id="260" r:id="Rb2ac7ae1fabd4b8c"/>
    <p:sldId xmlns:r="http://schemas.openxmlformats.org/officeDocument/2006/relationships" id="261" r:id="R45db2e75692d41bc"/>
    <p:sldId xmlns:r="http://schemas.openxmlformats.org/officeDocument/2006/relationships" id="262" r:id="R53ece2b747d340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4093cf2d04883" /><Relationship Type="http://schemas.openxmlformats.org/officeDocument/2006/relationships/slide" Target="/ppt/slides/slide1.xml" Id="Rf29865929e854fb0" /><Relationship Type="http://schemas.openxmlformats.org/officeDocument/2006/relationships/slide" Target="/ppt/slides/slide2.xml" Id="R2bd09fabfe4441bb" /><Relationship Type="http://schemas.openxmlformats.org/officeDocument/2006/relationships/slide" Target="/ppt/slides/slide3.xml" Id="Re55b43800c434167" /><Relationship Type="http://schemas.openxmlformats.org/officeDocument/2006/relationships/slide" Target="/ppt/slides/slide4.xml" Id="R9a80f1575b844ee0" /><Relationship Type="http://schemas.openxmlformats.org/officeDocument/2006/relationships/slide" Target="/ppt/slides/slide5.xml" Id="Rb2ac7ae1fabd4b8c" /><Relationship Type="http://schemas.openxmlformats.org/officeDocument/2006/relationships/slide" Target="/ppt/slides/slide6.xml" Id="R45db2e75692d41bc" /><Relationship Type="http://schemas.openxmlformats.org/officeDocument/2006/relationships/slide" Target="/ppt/slides/slide7.xml" Id="R53ece2b747d340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02785f24b4a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c303a8ea2481b" /><Relationship Type="http://schemas.openxmlformats.org/officeDocument/2006/relationships/theme" Target="/ppt/slideMasters/theme/theme1.xml" Id="R26017e4ccf2142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1c303a8ea248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7a1b73fb944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4dc2363f5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111454c45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94d7a778548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425267a2f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2b5deb44e4f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1e6433e5844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5 363 856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 MARTIN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980 422 917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