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60fc9953b048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a4287011724c82"/>
  </p:sldMasterIdLst>
  <p:sldIdLst>
    <p:sldId xmlns:r="http://schemas.openxmlformats.org/officeDocument/2006/relationships" id="256" r:id="R81c28485af44499d"/>
    <p:sldId xmlns:r="http://schemas.openxmlformats.org/officeDocument/2006/relationships" id="257" r:id="R1363f62437ab4127"/>
    <p:sldId xmlns:r="http://schemas.openxmlformats.org/officeDocument/2006/relationships" id="258" r:id="R1677adc73593443d"/>
    <p:sldId xmlns:r="http://schemas.openxmlformats.org/officeDocument/2006/relationships" id="259" r:id="R448aa054560a4dc1"/>
    <p:sldId xmlns:r="http://schemas.openxmlformats.org/officeDocument/2006/relationships" id="260" r:id="R182cd1e8e46a408e"/>
    <p:sldId xmlns:r="http://schemas.openxmlformats.org/officeDocument/2006/relationships" id="261" r:id="R1edb346776b84ab4"/>
    <p:sldId xmlns:r="http://schemas.openxmlformats.org/officeDocument/2006/relationships" id="262" r:id="R0cfbf861ef5744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4287011724c82" /><Relationship Type="http://schemas.openxmlformats.org/officeDocument/2006/relationships/slide" Target="/ppt/slides/slide1.xml" Id="R81c28485af44499d" /><Relationship Type="http://schemas.openxmlformats.org/officeDocument/2006/relationships/slide" Target="/ppt/slides/slide2.xml" Id="R1363f62437ab4127" /><Relationship Type="http://schemas.openxmlformats.org/officeDocument/2006/relationships/slide" Target="/ppt/slides/slide3.xml" Id="R1677adc73593443d" /><Relationship Type="http://schemas.openxmlformats.org/officeDocument/2006/relationships/slide" Target="/ppt/slides/slide4.xml" Id="R448aa054560a4dc1" /><Relationship Type="http://schemas.openxmlformats.org/officeDocument/2006/relationships/slide" Target="/ppt/slides/slide5.xml" Id="R182cd1e8e46a408e" /><Relationship Type="http://schemas.openxmlformats.org/officeDocument/2006/relationships/slide" Target="/ppt/slides/slide6.xml" Id="R1edb346776b84ab4" /><Relationship Type="http://schemas.openxmlformats.org/officeDocument/2006/relationships/slide" Target="/ppt/slides/slide7.xml" Id="R0cfbf861ef5744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e74aaf57c846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e078d0a514e2c" /><Relationship Type="http://schemas.openxmlformats.org/officeDocument/2006/relationships/theme" Target="/ppt/slideMasters/theme/theme1.xml" Id="Rb7e05060340f4a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1e078d0a514e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c4dbd1b4042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78850103340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f251a28b842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9521e4c9c49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2ce848d3c41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4c690a27041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5d6ad0c5d40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FJELDVANG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FJELDVANG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637 443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550 677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−3 595 447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15 107 455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80 434 080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RINGGÅRDEN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Ingrid Stange, Olav Selvaags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980 420 906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