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20203105b49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6598d6fc74dee"/>
  </p:sldMasterIdLst>
  <p:sldIdLst>
    <p:sldId xmlns:r="http://schemas.openxmlformats.org/officeDocument/2006/relationships" id="256" r:id="R81223b4e4538409d"/>
    <p:sldId xmlns:r="http://schemas.openxmlformats.org/officeDocument/2006/relationships" id="257" r:id="Re8b5bde686ff4638"/>
    <p:sldId xmlns:r="http://schemas.openxmlformats.org/officeDocument/2006/relationships" id="258" r:id="R258a2f14d08f4127"/>
    <p:sldId xmlns:r="http://schemas.openxmlformats.org/officeDocument/2006/relationships" id="259" r:id="R51a79fcd45684b5f"/>
    <p:sldId xmlns:r="http://schemas.openxmlformats.org/officeDocument/2006/relationships" id="260" r:id="R514eaba45db7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6598d6fc74dee" /><Relationship Type="http://schemas.openxmlformats.org/officeDocument/2006/relationships/slide" Target="/ppt/slides/slide1.xml" Id="R81223b4e4538409d" /><Relationship Type="http://schemas.openxmlformats.org/officeDocument/2006/relationships/slide" Target="/ppt/slides/slide2.xml" Id="Re8b5bde686ff4638" /><Relationship Type="http://schemas.openxmlformats.org/officeDocument/2006/relationships/slide" Target="/ppt/slides/slide3.xml" Id="R258a2f14d08f4127" /><Relationship Type="http://schemas.openxmlformats.org/officeDocument/2006/relationships/slide" Target="/ppt/slides/slide4.xml" Id="R51a79fcd45684b5f" /><Relationship Type="http://schemas.openxmlformats.org/officeDocument/2006/relationships/slide" Target="/ppt/slides/slide5.xml" Id="R514eaba45db7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34c97d599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e7138c7e24250" /><Relationship Type="http://schemas.openxmlformats.org/officeDocument/2006/relationships/theme" Target="/ppt/slideMasters/theme/theme1.xml" Id="R21c02df84a0d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e7138c7e2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cffd9dff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d186734f9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fb5a8a2864f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b4dfcd2fd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e2db56da2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