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d889499d3445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825f94aefc4c9a"/>
  </p:sldMasterIdLst>
  <p:sldIdLst>
    <p:sldId xmlns:r="http://schemas.openxmlformats.org/officeDocument/2006/relationships" id="256" r:id="R84e4d86c8e764eb9"/>
    <p:sldId xmlns:r="http://schemas.openxmlformats.org/officeDocument/2006/relationships" id="257" r:id="R7729992e52884c92"/>
    <p:sldId xmlns:r="http://schemas.openxmlformats.org/officeDocument/2006/relationships" id="258" r:id="R6146c549f9264650"/>
    <p:sldId xmlns:r="http://schemas.openxmlformats.org/officeDocument/2006/relationships" id="259" r:id="R4da8762766c04f1c"/>
    <p:sldId xmlns:r="http://schemas.openxmlformats.org/officeDocument/2006/relationships" id="260" r:id="R12161e58d19c411f"/>
    <p:sldId xmlns:r="http://schemas.openxmlformats.org/officeDocument/2006/relationships" id="261" r:id="R9ba84ca581ab4cd5"/>
    <p:sldId xmlns:r="http://schemas.openxmlformats.org/officeDocument/2006/relationships" id="262" r:id="Rf2404701ac3342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825f94aefc4c9a" /><Relationship Type="http://schemas.openxmlformats.org/officeDocument/2006/relationships/slide" Target="/ppt/slides/slide1.xml" Id="R84e4d86c8e764eb9" /><Relationship Type="http://schemas.openxmlformats.org/officeDocument/2006/relationships/slide" Target="/ppt/slides/slide2.xml" Id="R7729992e52884c92" /><Relationship Type="http://schemas.openxmlformats.org/officeDocument/2006/relationships/slide" Target="/ppt/slides/slide3.xml" Id="R6146c549f9264650" /><Relationship Type="http://schemas.openxmlformats.org/officeDocument/2006/relationships/slide" Target="/ppt/slides/slide4.xml" Id="R4da8762766c04f1c" /><Relationship Type="http://schemas.openxmlformats.org/officeDocument/2006/relationships/slide" Target="/ppt/slides/slide5.xml" Id="R12161e58d19c411f" /><Relationship Type="http://schemas.openxmlformats.org/officeDocument/2006/relationships/slide" Target="/ppt/slides/slide6.xml" Id="R9ba84ca581ab4cd5" /><Relationship Type="http://schemas.openxmlformats.org/officeDocument/2006/relationships/slide" Target="/ppt/slides/slide7.xml" Id="Rf2404701ac3342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8a9875a3a4e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72e2bd8c54482" /><Relationship Type="http://schemas.openxmlformats.org/officeDocument/2006/relationships/theme" Target="/ppt/slideMasters/theme/theme1.xml" Id="Raec8e59d311648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072e2bd8c544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da178099e4e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e99e7d73c4a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3f0821d9d4d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6eff08d394f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e90aca54d4d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c30047fb74b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445e2b2504e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KORSMOGRILLEN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KORSMOGRILLEN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KORSMOGRILLEN AS ble etablert [år] og holder til i Skarnes.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KORSMOGRILLEN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KORSMOGRILLEN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KORSMOGRILLEN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138 261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123 527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609 206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1 464 584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KORSMOGRILLEN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HEIMDAL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KORSMOGRILLEN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2100 Skarnes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96 11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980 407 594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KORSMOGRILLEN AS</a:t>
            </a:r>
          </a:p>
        </p:txBody>
      </p:sp>
    </p:spTree>
  </p:cSld>
  <p:clrMapOvr>
    <a:masterClrMapping xmlns:a="http://schemas.openxmlformats.org/drawingml/2006/main"/>
  </p:clrMapOvr>
</p:sld>
</file>