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389e998f1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676aa3384458a"/>
  </p:sldMasterIdLst>
  <p:sldIdLst>
    <p:sldId xmlns:r="http://schemas.openxmlformats.org/officeDocument/2006/relationships" id="256" r:id="R1df480bb11aa4ed6"/>
    <p:sldId xmlns:r="http://schemas.openxmlformats.org/officeDocument/2006/relationships" id="257" r:id="Rf89b44b37e0f4b0e"/>
    <p:sldId xmlns:r="http://schemas.openxmlformats.org/officeDocument/2006/relationships" id="258" r:id="R0708e73c5012484d"/>
    <p:sldId xmlns:r="http://schemas.openxmlformats.org/officeDocument/2006/relationships" id="259" r:id="Rc5d16bb4e37d4491"/>
    <p:sldId xmlns:r="http://schemas.openxmlformats.org/officeDocument/2006/relationships" id="260" r:id="R985f7417a623402e"/>
    <p:sldId xmlns:r="http://schemas.openxmlformats.org/officeDocument/2006/relationships" id="261" r:id="R7008271b3b1445b3"/>
    <p:sldId xmlns:r="http://schemas.openxmlformats.org/officeDocument/2006/relationships" id="262" r:id="R5695a2b689ad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676aa3384458a" /><Relationship Type="http://schemas.openxmlformats.org/officeDocument/2006/relationships/slide" Target="/ppt/slides/slide1.xml" Id="R1df480bb11aa4ed6" /><Relationship Type="http://schemas.openxmlformats.org/officeDocument/2006/relationships/slide" Target="/ppt/slides/slide2.xml" Id="Rf89b44b37e0f4b0e" /><Relationship Type="http://schemas.openxmlformats.org/officeDocument/2006/relationships/slide" Target="/ppt/slides/slide3.xml" Id="R0708e73c5012484d" /><Relationship Type="http://schemas.openxmlformats.org/officeDocument/2006/relationships/slide" Target="/ppt/slides/slide4.xml" Id="Rc5d16bb4e37d4491" /><Relationship Type="http://schemas.openxmlformats.org/officeDocument/2006/relationships/slide" Target="/ppt/slides/slide5.xml" Id="R985f7417a623402e" /><Relationship Type="http://schemas.openxmlformats.org/officeDocument/2006/relationships/slide" Target="/ppt/slides/slide6.xml" Id="R7008271b3b1445b3" /><Relationship Type="http://schemas.openxmlformats.org/officeDocument/2006/relationships/slide" Target="/ppt/slides/slide7.xml" Id="R5695a2b689ad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8942b89ff41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7154dbe248d2" /><Relationship Type="http://schemas.openxmlformats.org/officeDocument/2006/relationships/theme" Target="/ppt/slideMasters/theme/theme1.xml" Id="Rf9dad3656545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d7154dbe248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b6598521c45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2bc991a01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a2c493aec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7f3c9d898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0f392ae0440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724ca7014b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7a41f5d0644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TIDEMAND MALLING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