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803155399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3bfac0859949ff"/>
  </p:sldMasterIdLst>
  <p:sldIdLst>
    <p:sldId xmlns:r="http://schemas.openxmlformats.org/officeDocument/2006/relationships" id="256" r:id="R7b58a99127b74923"/>
    <p:sldId xmlns:r="http://schemas.openxmlformats.org/officeDocument/2006/relationships" id="257" r:id="R1c1f4453b3de4685"/>
    <p:sldId xmlns:r="http://schemas.openxmlformats.org/officeDocument/2006/relationships" id="258" r:id="R19f20a2dad9b42f9"/>
    <p:sldId xmlns:r="http://schemas.openxmlformats.org/officeDocument/2006/relationships" id="259" r:id="R03e8a1e995194231"/>
    <p:sldId xmlns:r="http://schemas.openxmlformats.org/officeDocument/2006/relationships" id="260" r:id="Ra58d62ccd8814f0d"/>
    <p:sldId xmlns:r="http://schemas.openxmlformats.org/officeDocument/2006/relationships" id="261" r:id="R38e95a7cac6d49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bfac0859949ff" /><Relationship Type="http://schemas.openxmlformats.org/officeDocument/2006/relationships/slide" Target="/ppt/slides/slide1.xml" Id="R7b58a99127b74923" /><Relationship Type="http://schemas.openxmlformats.org/officeDocument/2006/relationships/slide" Target="/ppt/slides/slide2.xml" Id="R1c1f4453b3de4685" /><Relationship Type="http://schemas.openxmlformats.org/officeDocument/2006/relationships/slide" Target="/ppt/slides/slide3.xml" Id="R19f20a2dad9b42f9" /><Relationship Type="http://schemas.openxmlformats.org/officeDocument/2006/relationships/slide" Target="/ppt/slides/slide4.xml" Id="R03e8a1e995194231" /><Relationship Type="http://schemas.openxmlformats.org/officeDocument/2006/relationships/slide" Target="/ppt/slides/slide5.xml" Id="Ra58d62ccd8814f0d" /><Relationship Type="http://schemas.openxmlformats.org/officeDocument/2006/relationships/slide" Target="/ppt/slides/slide6.xml" Id="R38e95a7cac6d49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f2de3941f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94e2f1580494c" /><Relationship Type="http://schemas.openxmlformats.org/officeDocument/2006/relationships/theme" Target="/ppt/slideMasters/theme/theme1.xml" Id="R01a2e639a1f6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a94e2f158049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bee39e77243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f1e49b1464d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ffbbf0382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f7a2814af45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13296b13348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5b779b88c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