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32915423b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bfba4d9cd4a51"/>
  </p:sldMasterIdLst>
  <p:sldIdLst>
    <p:sldId xmlns:r="http://schemas.openxmlformats.org/officeDocument/2006/relationships" id="256" r:id="R3c3d98337a074c53"/>
    <p:sldId xmlns:r="http://schemas.openxmlformats.org/officeDocument/2006/relationships" id="257" r:id="R5c585dcfe3b641ef"/>
    <p:sldId xmlns:r="http://schemas.openxmlformats.org/officeDocument/2006/relationships" id="258" r:id="Re5ec5de1af0c4da5"/>
    <p:sldId xmlns:r="http://schemas.openxmlformats.org/officeDocument/2006/relationships" id="259" r:id="R9e23440d2f224516"/>
    <p:sldId xmlns:r="http://schemas.openxmlformats.org/officeDocument/2006/relationships" id="260" r:id="R42c8b8e617414308"/>
    <p:sldId xmlns:r="http://schemas.openxmlformats.org/officeDocument/2006/relationships" id="261" r:id="R9af4940313e34405"/>
    <p:sldId xmlns:r="http://schemas.openxmlformats.org/officeDocument/2006/relationships" id="262" r:id="R7771cb17236b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bfba4d9cd4a51" /><Relationship Type="http://schemas.openxmlformats.org/officeDocument/2006/relationships/slide" Target="/ppt/slides/slide1.xml" Id="R3c3d98337a074c53" /><Relationship Type="http://schemas.openxmlformats.org/officeDocument/2006/relationships/slide" Target="/ppt/slides/slide2.xml" Id="R5c585dcfe3b641ef" /><Relationship Type="http://schemas.openxmlformats.org/officeDocument/2006/relationships/slide" Target="/ppt/slides/slide3.xml" Id="Re5ec5de1af0c4da5" /><Relationship Type="http://schemas.openxmlformats.org/officeDocument/2006/relationships/slide" Target="/ppt/slides/slide4.xml" Id="R9e23440d2f224516" /><Relationship Type="http://schemas.openxmlformats.org/officeDocument/2006/relationships/slide" Target="/ppt/slides/slide5.xml" Id="R42c8b8e617414308" /><Relationship Type="http://schemas.openxmlformats.org/officeDocument/2006/relationships/slide" Target="/ppt/slides/slide6.xml" Id="R9af4940313e34405" /><Relationship Type="http://schemas.openxmlformats.org/officeDocument/2006/relationships/slide" Target="/ppt/slides/slide7.xml" Id="R7771cb17236b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4216a2cfc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72c82bdf04e74" /><Relationship Type="http://schemas.openxmlformats.org/officeDocument/2006/relationships/theme" Target="/ppt/slideMasters/theme/theme1.xml" Id="Re1e2fb5f77bd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72c82bdf0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b3e285e2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377bf680d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96e69ca87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0366a71ef48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3da19de5e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b72f84e0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4bd568bb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10 500 406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25 364 967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30 622 963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KRISTOFFER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980 356 507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ANDMA INVEST AS</a:t>
            </a:r>
          </a:p>
        </p:txBody>
      </p:sp>
    </p:spTree>
  </p:cSld>
  <p:clrMapOvr>
    <a:masterClrMapping xmlns:a="http://schemas.openxmlformats.org/drawingml/2006/main"/>
  </p:clrMapOvr>
</p:sld>
</file>