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10f053966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46fc7c8bc48a3"/>
  </p:sldMasterIdLst>
  <p:sldIdLst>
    <p:sldId xmlns:r="http://schemas.openxmlformats.org/officeDocument/2006/relationships" id="256" r:id="R1a4729be757946b8"/>
    <p:sldId xmlns:r="http://schemas.openxmlformats.org/officeDocument/2006/relationships" id="257" r:id="Ra758e37cf0674f7f"/>
    <p:sldId xmlns:r="http://schemas.openxmlformats.org/officeDocument/2006/relationships" id="258" r:id="R0b28383b545b4dc1"/>
    <p:sldId xmlns:r="http://schemas.openxmlformats.org/officeDocument/2006/relationships" id="259" r:id="R6b1b82c2588d46d4"/>
    <p:sldId xmlns:r="http://schemas.openxmlformats.org/officeDocument/2006/relationships" id="260" r:id="R03cc2b911cec42bb"/>
    <p:sldId xmlns:r="http://schemas.openxmlformats.org/officeDocument/2006/relationships" id="261" r:id="R341ad3a64e944f53"/>
    <p:sldId xmlns:r="http://schemas.openxmlformats.org/officeDocument/2006/relationships" id="262" r:id="R97c2234296f1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46fc7c8bc48a3" /><Relationship Type="http://schemas.openxmlformats.org/officeDocument/2006/relationships/slide" Target="/ppt/slides/slide1.xml" Id="R1a4729be757946b8" /><Relationship Type="http://schemas.openxmlformats.org/officeDocument/2006/relationships/slide" Target="/ppt/slides/slide2.xml" Id="Ra758e37cf0674f7f" /><Relationship Type="http://schemas.openxmlformats.org/officeDocument/2006/relationships/slide" Target="/ppt/slides/slide3.xml" Id="R0b28383b545b4dc1" /><Relationship Type="http://schemas.openxmlformats.org/officeDocument/2006/relationships/slide" Target="/ppt/slides/slide4.xml" Id="R6b1b82c2588d46d4" /><Relationship Type="http://schemas.openxmlformats.org/officeDocument/2006/relationships/slide" Target="/ppt/slides/slide5.xml" Id="R03cc2b911cec42bb" /><Relationship Type="http://schemas.openxmlformats.org/officeDocument/2006/relationships/slide" Target="/ppt/slides/slide6.xml" Id="R341ad3a64e944f53" /><Relationship Type="http://schemas.openxmlformats.org/officeDocument/2006/relationships/slide" Target="/ppt/slides/slide7.xml" Id="R97c2234296f1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e4ab20fbd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4bc21e774aaa" /><Relationship Type="http://schemas.openxmlformats.org/officeDocument/2006/relationships/theme" Target="/ppt/slideMasters/theme/theme1.xml" Id="R04a553fc2053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e4bc21e77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628754044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1c884fa7b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a47f5fe34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daeb38d5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f298176c9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43ca2eea8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5a6d9f15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