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efbe7edc1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c2e8469eb444f"/>
  </p:sldMasterIdLst>
  <p:sldIdLst>
    <p:sldId xmlns:r="http://schemas.openxmlformats.org/officeDocument/2006/relationships" id="256" r:id="R29ef1ce81ecc43ba"/>
    <p:sldId xmlns:r="http://schemas.openxmlformats.org/officeDocument/2006/relationships" id="257" r:id="Re416ce1141c44f8b"/>
    <p:sldId xmlns:r="http://schemas.openxmlformats.org/officeDocument/2006/relationships" id="258" r:id="Rfd163ebb16974ee2"/>
    <p:sldId xmlns:r="http://schemas.openxmlformats.org/officeDocument/2006/relationships" id="259" r:id="R613e3575c8dd499d"/>
    <p:sldId xmlns:r="http://schemas.openxmlformats.org/officeDocument/2006/relationships" id="260" r:id="R4195e30e3f264839"/>
    <p:sldId xmlns:r="http://schemas.openxmlformats.org/officeDocument/2006/relationships" id="261" r:id="R2a0bae0d89ab49a9"/>
    <p:sldId xmlns:r="http://schemas.openxmlformats.org/officeDocument/2006/relationships" id="262" r:id="R231a62b98248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c2e8469eb444f" /><Relationship Type="http://schemas.openxmlformats.org/officeDocument/2006/relationships/slide" Target="/ppt/slides/slide1.xml" Id="R29ef1ce81ecc43ba" /><Relationship Type="http://schemas.openxmlformats.org/officeDocument/2006/relationships/slide" Target="/ppt/slides/slide2.xml" Id="Re416ce1141c44f8b" /><Relationship Type="http://schemas.openxmlformats.org/officeDocument/2006/relationships/slide" Target="/ppt/slides/slide3.xml" Id="Rfd163ebb16974ee2" /><Relationship Type="http://schemas.openxmlformats.org/officeDocument/2006/relationships/slide" Target="/ppt/slides/slide4.xml" Id="R613e3575c8dd499d" /><Relationship Type="http://schemas.openxmlformats.org/officeDocument/2006/relationships/slide" Target="/ppt/slides/slide5.xml" Id="R4195e30e3f264839" /><Relationship Type="http://schemas.openxmlformats.org/officeDocument/2006/relationships/slide" Target="/ppt/slides/slide6.xml" Id="R2a0bae0d89ab49a9" /><Relationship Type="http://schemas.openxmlformats.org/officeDocument/2006/relationships/slide" Target="/ppt/slides/slide7.xml" Id="R231a62b98248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6d0e4aa90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70c7a82440b0" /><Relationship Type="http://schemas.openxmlformats.org/officeDocument/2006/relationships/theme" Target="/ppt/slideMasters/theme/theme1.xml" Id="R955e087a149b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b70c7a824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db2f79af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65e49bc3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fb7560c20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c53f0387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55a5d124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9ddab1e4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2ea901ca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