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9bf1b07d34a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4b75bf6a04d1a"/>
  </p:sldMasterIdLst>
  <p:sldIdLst>
    <p:sldId xmlns:r="http://schemas.openxmlformats.org/officeDocument/2006/relationships" id="256" r:id="R17107588bdcc4153"/>
    <p:sldId xmlns:r="http://schemas.openxmlformats.org/officeDocument/2006/relationships" id="257" r:id="Rb23bd2f32ad34a5f"/>
    <p:sldId xmlns:r="http://schemas.openxmlformats.org/officeDocument/2006/relationships" id="258" r:id="R1b99d9d356ae4a92"/>
    <p:sldId xmlns:r="http://schemas.openxmlformats.org/officeDocument/2006/relationships" id="259" r:id="R9cede3219a554228"/>
    <p:sldId xmlns:r="http://schemas.openxmlformats.org/officeDocument/2006/relationships" id="260" r:id="R032798a45c924b11"/>
    <p:sldId xmlns:r="http://schemas.openxmlformats.org/officeDocument/2006/relationships" id="261" r:id="R96fe891e6b76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4b75bf6a04d1a" /><Relationship Type="http://schemas.openxmlformats.org/officeDocument/2006/relationships/slide" Target="/ppt/slides/slide1.xml" Id="R17107588bdcc4153" /><Relationship Type="http://schemas.openxmlformats.org/officeDocument/2006/relationships/slide" Target="/ppt/slides/slide2.xml" Id="Rb23bd2f32ad34a5f" /><Relationship Type="http://schemas.openxmlformats.org/officeDocument/2006/relationships/slide" Target="/ppt/slides/slide3.xml" Id="R1b99d9d356ae4a92" /><Relationship Type="http://schemas.openxmlformats.org/officeDocument/2006/relationships/slide" Target="/ppt/slides/slide4.xml" Id="R9cede3219a554228" /><Relationship Type="http://schemas.openxmlformats.org/officeDocument/2006/relationships/slide" Target="/ppt/slides/slide5.xml" Id="R032798a45c924b11" /><Relationship Type="http://schemas.openxmlformats.org/officeDocument/2006/relationships/slide" Target="/ppt/slides/slide6.xml" Id="R96fe891e6b76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dec134bab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c49ed1f74527" /><Relationship Type="http://schemas.openxmlformats.org/officeDocument/2006/relationships/theme" Target="/ppt/slideMasters/theme/theme1.xml" Id="Rcfea0bd3b94047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fc49ed1f7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15b899bfd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12cbcee784f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84ca19cb7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1e5a7895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b4b3f0969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6493f5389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CARDEA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Indresundåsen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46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980 161 625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CARDEA AS</a:t>
            </a:r>
          </a:p>
        </p:txBody>
      </p:sp>
    </p:spTree>
  </p:cSld>
  <p:clrMapOvr>
    <a:masterClrMapping xmlns:a="http://schemas.openxmlformats.org/drawingml/2006/main"/>
  </p:clrMapOvr>
</p:sld>
</file>