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41177925c94e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fb83811084801"/>
  </p:sldMasterIdLst>
  <p:sldIdLst>
    <p:sldId xmlns:r="http://schemas.openxmlformats.org/officeDocument/2006/relationships" id="256" r:id="Raf173b41cc0e4dbe"/>
    <p:sldId xmlns:r="http://schemas.openxmlformats.org/officeDocument/2006/relationships" id="257" r:id="Rd648bcfe0c9f4486"/>
    <p:sldId xmlns:r="http://schemas.openxmlformats.org/officeDocument/2006/relationships" id="258" r:id="Rac764aedd7ed46d8"/>
    <p:sldId xmlns:r="http://schemas.openxmlformats.org/officeDocument/2006/relationships" id="259" r:id="R97c59a8cfbdf4072"/>
    <p:sldId xmlns:r="http://schemas.openxmlformats.org/officeDocument/2006/relationships" id="260" r:id="R7c3d448664f84c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fb83811084801" /><Relationship Type="http://schemas.openxmlformats.org/officeDocument/2006/relationships/slide" Target="/ppt/slides/slide1.xml" Id="Raf173b41cc0e4dbe" /><Relationship Type="http://schemas.openxmlformats.org/officeDocument/2006/relationships/slide" Target="/ppt/slides/slide2.xml" Id="Rd648bcfe0c9f4486" /><Relationship Type="http://schemas.openxmlformats.org/officeDocument/2006/relationships/slide" Target="/ppt/slides/slide3.xml" Id="Rac764aedd7ed46d8" /><Relationship Type="http://schemas.openxmlformats.org/officeDocument/2006/relationships/slide" Target="/ppt/slides/slide4.xml" Id="R97c59a8cfbdf4072" /><Relationship Type="http://schemas.openxmlformats.org/officeDocument/2006/relationships/slide" Target="/ppt/slides/slide5.xml" Id="R7c3d448664f84c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c1e2b92c6b4a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816c62d5a4b69" /><Relationship Type="http://schemas.openxmlformats.org/officeDocument/2006/relationships/theme" Target="/ppt/slideMasters/theme/theme1.xml" Id="R863dda0e775242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e816c62d5a4b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38541d39742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d7afdc82a49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a41c7b6b841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00e1494d148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d2633fa224f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