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4743d9875245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c53fd614334deb"/>
  </p:sldMasterIdLst>
  <p:sldIdLst>
    <p:sldId xmlns:r="http://schemas.openxmlformats.org/officeDocument/2006/relationships" id="256" r:id="R44fadf82c1e04ffe"/>
    <p:sldId xmlns:r="http://schemas.openxmlformats.org/officeDocument/2006/relationships" id="257" r:id="R50fc3d53f1c44182"/>
    <p:sldId xmlns:r="http://schemas.openxmlformats.org/officeDocument/2006/relationships" id="258" r:id="Rfa07b90082e34a17"/>
    <p:sldId xmlns:r="http://schemas.openxmlformats.org/officeDocument/2006/relationships" id="259" r:id="R0113c8b47e7b40e1"/>
    <p:sldId xmlns:r="http://schemas.openxmlformats.org/officeDocument/2006/relationships" id="260" r:id="R06476e5c10db48ef"/>
    <p:sldId xmlns:r="http://schemas.openxmlformats.org/officeDocument/2006/relationships" id="261" r:id="R9d2fb59213df4a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c53fd614334deb" /><Relationship Type="http://schemas.openxmlformats.org/officeDocument/2006/relationships/slide" Target="/ppt/slides/slide1.xml" Id="R44fadf82c1e04ffe" /><Relationship Type="http://schemas.openxmlformats.org/officeDocument/2006/relationships/slide" Target="/ppt/slides/slide2.xml" Id="R50fc3d53f1c44182" /><Relationship Type="http://schemas.openxmlformats.org/officeDocument/2006/relationships/slide" Target="/ppt/slides/slide3.xml" Id="Rfa07b90082e34a17" /><Relationship Type="http://schemas.openxmlformats.org/officeDocument/2006/relationships/slide" Target="/ppt/slides/slide4.xml" Id="R0113c8b47e7b40e1" /><Relationship Type="http://schemas.openxmlformats.org/officeDocument/2006/relationships/slide" Target="/ppt/slides/slide5.xml" Id="R06476e5c10db48ef" /><Relationship Type="http://schemas.openxmlformats.org/officeDocument/2006/relationships/slide" Target="/ppt/slides/slide6.xml" Id="R9d2fb59213df4a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9e0d77aed846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8a6428e8e4574" /><Relationship Type="http://schemas.openxmlformats.org/officeDocument/2006/relationships/theme" Target="/ppt/slideMasters/theme/theme1.xml" Id="R72e2e98c97754d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18a6428e8e45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d9b1deb6e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41abb2c14547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98db98c174a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c83f43c35d4a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572a14fa347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d1db66fe474e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 ODIN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 ODIN NORGE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3 263 990 699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3 105 367 973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3 103 920 910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17 208 998 838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17 238 323 758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00 48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980 146 618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 ODIN NORGE</a:t>
            </a:r>
          </a:p>
        </p:txBody>
      </p:sp>
    </p:spTree>
  </p:cSld>
  <p:clrMapOvr>
    <a:masterClrMapping xmlns:a="http://schemas.openxmlformats.org/drawingml/2006/main"/>
  </p:clrMapOvr>
</p:sld>
</file>