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9825f49d8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593d1146dc4b39"/>
  </p:sldMasterIdLst>
  <p:sldIdLst>
    <p:sldId xmlns:r="http://schemas.openxmlformats.org/officeDocument/2006/relationships" id="256" r:id="R094d7cf25ff34e6d"/>
    <p:sldId xmlns:r="http://schemas.openxmlformats.org/officeDocument/2006/relationships" id="257" r:id="Rc93a3b73742d4953"/>
    <p:sldId xmlns:r="http://schemas.openxmlformats.org/officeDocument/2006/relationships" id="258" r:id="Rc7a7e1711c614184"/>
    <p:sldId xmlns:r="http://schemas.openxmlformats.org/officeDocument/2006/relationships" id="259" r:id="R5a695fa2c4ae4478"/>
    <p:sldId xmlns:r="http://schemas.openxmlformats.org/officeDocument/2006/relationships" id="260" r:id="R68314dc8d4c54d44"/>
    <p:sldId xmlns:r="http://schemas.openxmlformats.org/officeDocument/2006/relationships" id="261" r:id="R3f543f9f1bbd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93d1146dc4b39" /><Relationship Type="http://schemas.openxmlformats.org/officeDocument/2006/relationships/slide" Target="/ppt/slides/slide1.xml" Id="R094d7cf25ff34e6d" /><Relationship Type="http://schemas.openxmlformats.org/officeDocument/2006/relationships/slide" Target="/ppt/slides/slide2.xml" Id="Rc93a3b73742d4953" /><Relationship Type="http://schemas.openxmlformats.org/officeDocument/2006/relationships/slide" Target="/ppt/slides/slide3.xml" Id="Rc7a7e1711c614184" /><Relationship Type="http://schemas.openxmlformats.org/officeDocument/2006/relationships/slide" Target="/ppt/slides/slide4.xml" Id="R5a695fa2c4ae4478" /><Relationship Type="http://schemas.openxmlformats.org/officeDocument/2006/relationships/slide" Target="/ppt/slides/slide5.xml" Id="R68314dc8d4c54d44" /><Relationship Type="http://schemas.openxmlformats.org/officeDocument/2006/relationships/slide" Target="/ppt/slides/slide6.xml" Id="R3f543f9f1bbd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df62dc8dc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6f7845267465c" /><Relationship Type="http://schemas.openxmlformats.org/officeDocument/2006/relationships/theme" Target="/ppt/slideMasters/theme/theme1.xml" Id="Re87ab445f816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a6f7845267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3ef73d46a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58a23ae4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3c0d4a1da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c2177f4c3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89366d9c4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693437a094c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