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326ffef0d648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6876a7d6464228"/>
  </p:sldMasterIdLst>
  <p:sldIdLst>
    <p:sldId xmlns:r="http://schemas.openxmlformats.org/officeDocument/2006/relationships" id="256" r:id="Rea2c2b1a0c044ab3"/>
    <p:sldId xmlns:r="http://schemas.openxmlformats.org/officeDocument/2006/relationships" id="257" r:id="Ra942084e1c1840c7"/>
    <p:sldId xmlns:r="http://schemas.openxmlformats.org/officeDocument/2006/relationships" id="258" r:id="Ra99f794843a1450a"/>
    <p:sldId xmlns:r="http://schemas.openxmlformats.org/officeDocument/2006/relationships" id="259" r:id="R546bcc5d3e3f4c53"/>
    <p:sldId xmlns:r="http://schemas.openxmlformats.org/officeDocument/2006/relationships" id="260" r:id="Rd575da57953e4336"/>
    <p:sldId xmlns:r="http://schemas.openxmlformats.org/officeDocument/2006/relationships" id="261" r:id="R9689ebf898d846a8"/>
    <p:sldId xmlns:r="http://schemas.openxmlformats.org/officeDocument/2006/relationships" id="262" r:id="Rd5137243bd18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876a7d6464228" /><Relationship Type="http://schemas.openxmlformats.org/officeDocument/2006/relationships/slide" Target="/ppt/slides/slide1.xml" Id="Rea2c2b1a0c044ab3" /><Relationship Type="http://schemas.openxmlformats.org/officeDocument/2006/relationships/slide" Target="/ppt/slides/slide2.xml" Id="Ra942084e1c1840c7" /><Relationship Type="http://schemas.openxmlformats.org/officeDocument/2006/relationships/slide" Target="/ppt/slides/slide3.xml" Id="Ra99f794843a1450a" /><Relationship Type="http://schemas.openxmlformats.org/officeDocument/2006/relationships/slide" Target="/ppt/slides/slide4.xml" Id="R546bcc5d3e3f4c53" /><Relationship Type="http://schemas.openxmlformats.org/officeDocument/2006/relationships/slide" Target="/ppt/slides/slide5.xml" Id="Rd575da57953e4336" /><Relationship Type="http://schemas.openxmlformats.org/officeDocument/2006/relationships/slide" Target="/ppt/slides/slide6.xml" Id="R9689ebf898d846a8" /><Relationship Type="http://schemas.openxmlformats.org/officeDocument/2006/relationships/slide" Target="/ppt/slides/slide7.xml" Id="Rd5137243bd18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13101c5cc84c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20bc19a6b45c9" /><Relationship Type="http://schemas.openxmlformats.org/officeDocument/2006/relationships/theme" Target="/ppt/slideMasters/theme/theme1.xml" Id="Rbd41836aa40c48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720bc19a6b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851eedd5c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0e19c8428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aa82aaf1f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0d4934e6043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1be2b1a7945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9ab8e9f074c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45bfa2c1943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MOWINCKEL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MOWINCKEL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11 831 231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11 441 974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10 662 386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109 155 973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110 180 308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ANNE CELINE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SUSANNE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TROYE HARALD MOWINCKEL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Kalfarlien 16F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980 139 557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MOWINCKEL INVEST AS</a:t>
            </a:r>
          </a:p>
        </p:txBody>
      </p:sp>
    </p:spTree>
  </p:cSld>
  <p:clrMapOvr>
    <a:masterClrMapping xmlns:a="http://schemas.openxmlformats.org/drawingml/2006/main"/>
  </p:clrMapOvr>
</p:sld>
</file>