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57ce88cda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168eacb084583"/>
  </p:sldMasterIdLst>
  <p:sldIdLst>
    <p:sldId xmlns:r="http://schemas.openxmlformats.org/officeDocument/2006/relationships" id="256" r:id="Ra5089392f1b54022"/>
    <p:sldId xmlns:r="http://schemas.openxmlformats.org/officeDocument/2006/relationships" id="257" r:id="R16b74e9e4e624d40"/>
    <p:sldId xmlns:r="http://schemas.openxmlformats.org/officeDocument/2006/relationships" id="258" r:id="Rb992ac5838ed42c9"/>
    <p:sldId xmlns:r="http://schemas.openxmlformats.org/officeDocument/2006/relationships" id="259" r:id="R1faca305e7854ab4"/>
    <p:sldId xmlns:r="http://schemas.openxmlformats.org/officeDocument/2006/relationships" id="260" r:id="Ra59501f2dc04402f"/>
    <p:sldId xmlns:r="http://schemas.openxmlformats.org/officeDocument/2006/relationships" id="261" r:id="R95e07ec6da244fa9"/>
    <p:sldId xmlns:r="http://schemas.openxmlformats.org/officeDocument/2006/relationships" id="262" r:id="Rcd94d5f150a7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168eacb084583" /><Relationship Type="http://schemas.openxmlformats.org/officeDocument/2006/relationships/slide" Target="/ppt/slides/slide1.xml" Id="Ra5089392f1b54022" /><Relationship Type="http://schemas.openxmlformats.org/officeDocument/2006/relationships/slide" Target="/ppt/slides/slide2.xml" Id="R16b74e9e4e624d40" /><Relationship Type="http://schemas.openxmlformats.org/officeDocument/2006/relationships/slide" Target="/ppt/slides/slide3.xml" Id="Rb992ac5838ed42c9" /><Relationship Type="http://schemas.openxmlformats.org/officeDocument/2006/relationships/slide" Target="/ppt/slides/slide4.xml" Id="R1faca305e7854ab4" /><Relationship Type="http://schemas.openxmlformats.org/officeDocument/2006/relationships/slide" Target="/ppt/slides/slide5.xml" Id="Ra59501f2dc04402f" /><Relationship Type="http://schemas.openxmlformats.org/officeDocument/2006/relationships/slide" Target="/ppt/slides/slide6.xml" Id="R95e07ec6da244fa9" /><Relationship Type="http://schemas.openxmlformats.org/officeDocument/2006/relationships/slide" Target="/ppt/slides/slide7.xml" Id="Rcd94d5f150a7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2b6bd0e21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19433ced450c" /><Relationship Type="http://schemas.openxmlformats.org/officeDocument/2006/relationships/theme" Target="/ppt/slideMasters/theme/theme1.xml" Id="Rd8e665567826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019433ced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37e876bc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ce5f6377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39c41e591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5cc1ee864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6eb609ad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090b56b6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34143905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