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cb585e7aa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402a283f146b4"/>
  </p:sldMasterIdLst>
  <p:sldIdLst>
    <p:sldId xmlns:r="http://schemas.openxmlformats.org/officeDocument/2006/relationships" id="256" r:id="Rbbbf45e77dcf4cc8"/>
    <p:sldId xmlns:r="http://schemas.openxmlformats.org/officeDocument/2006/relationships" id="257" r:id="R0db70ea3fb614b32"/>
    <p:sldId xmlns:r="http://schemas.openxmlformats.org/officeDocument/2006/relationships" id="258" r:id="Rb0ce8ec480214312"/>
    <p:sldId xmlns:r="http://schemas.openxmlformats.org/officeDocument/2006/relationships" id="259" r:id="R382a321af9304055"/>
    <p:sldId xmlns:r="http://schemas.openxmlformats.org/officeDocument/2006/relationships" id="260" r:id="Reb33d87f69864a20"/>
    <p:sldId xmlns:r="http://schemas.openxmlformats.org/officeDocument/2006/relationships" id="261" r:id="R4d253d262e7c4fc1"/>
    <p:sldId xmlns:r="http://schemas.openxmlformats.org/officeDocument/2006/relationships" id="262" r:id="Rdf2f4ed7324d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402a283f146b4" /><Relationship Type="http://schemas.openxmlformats.org/officeDocument/2006/relationships/slide" Target="/ppt/slides/slide1.xml" Id="Rbbbf45e77dcf4cc8" /><Relationship Type="http://schemas.openxmlformats.org/officeDocument/2006/relationships/slide" Target="/ppt/slides/slide2.xml" Id="R0db70ea3fb614b32" /><Relationship Type="http://schemas.openxmlformats.org/officeDocument/2006/relationships/slide" Target="/ppt/slides/slide3.xml" Id="Rb0ce8ec480214312" /><Relationship Type="http://schemas.openxmlformats.org/officeDocument/2006/relationships/slide" Target="/ppt/slides/slide4.xml" Id="R382a321af9304055" /><Relationship Type="http://schemas.openxmlformats.org/officeDocument/2006/relationships/slide" Target="/ppt/slides/slide5.xml" Id="Reb33d87f69864a20" /><Relationship Type="http://schemas.openxmlformats.org/officeDocument/2006/relationships/slide" Target="/ppt/slides/slide6.xml" Id="R4d253d262e7c4fc1" /><Relationship Type="http://schemas.openxmlformats.org/officeDocument/2006/relationships/slide" Target="/ppt/slides/slide7.xml" Id="Rdf2f4ed7324d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7d79dbd64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c7b269f446d9" /><Relationship Type="http://schemas.openxmlformats.org/officeDocument/2006/relationships/theme" Target="/ppt/slideMasters/theme/theme1.xml" Id="Rbca4130c2abc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0c7b269f4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c57db4b66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986187926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6bb616a5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af05db2d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a5eebb498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047ab6aa3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d7f660af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MENTOR MEDIER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MENTOR MEDIER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29 660 860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−2 015 477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24 858 909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194 626 604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462 407 478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PINGST FÖRVALTNING AB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VÅRT LANDS BLADMISJON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KISTEFOS-MUSEETS DRIFTSFOND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03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www.mentormedier.no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980 111 741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