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91cb21e5f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2a9284c314b21"/>
  </p:sldMasterIdLst>
  <p:sldIdLst>
    <p:sldId xmlns:r="http://schemas.openxmlformats.org/officeDocument/2006/relationships" id="256" r:id="R03acc31110d84aa7"/>
    <p:sldId xmlns:r="http://schemas.openxmlformats.org/officeDocument/2006/relationships" id="257" r:id="R8cc3a7117b2d410c"/>
    <p:sldId xmlns:r="http://schemas.openxmlformats.org/officeDocument/2006/relationships" id="258" r:id="R45cbdd28d3ea423c"/>
    <p:sldId xmlns:r="http://schemas.openxmlformats.org/officeDocument/2006/relationships" id="259" r:id="Ra66ed33160cf4c35"/>
    <p:sldId xmlns:r="http://schemas.openxmlformats.org/officeDocument/2006/relationships" id="260" r:id="R2f8d58e319e64f17"/>
    <p:sldId xmlns:r="http://schemas.openxmlformats.org/officeDocument/2006/relationships" id="261" r:id="R9dd755fbb30f4304"/>
    <p:sldId xmlns:r="http://schemas.openxmlformats.org/officeDocument/2006/relationships" id="262" r:id="R9e26ab59b0d8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2a9284c314b21" /><Relationship Type="http://schemas.openxmlformats.org/officeDocument/2006/relationships/slide" Target="/ppt/slides/slide1.xml" Id="R03acc31110d84aa7" /><Relationship Type="http://schemas.openxmlformats.org/officeDocument/2006/relationships/slide" Target="/ppt/slides/slide2.xml" Id="R8cc3a7117b2d410c" /><Relationship Type="http://schemas.openxmlformats.org/officeDocument/2006/relationships/slide" Target="/ppt/slides/slide3.xml" Id="R45cbdd28d3ea423c" /><Relationship Type="http://schemas.openxmlformats.org/officeDocument/2006/relationships/slide" Target="/ppt/slides/slide4.xml" Id="Ra66ed33160cf4c35" /><Relationship Type="http://schemas.openxmlformats.org/officeDocument/2006/relationships/slide" Target="/ppt/slides/slide5.xml" Id="R2f8d58e319e64f17" /><Relationship Type="http://schemas.openxmlformats.org/officeDocument/2006/relationships/slide" Target="/ppt/slides/slide6.xml" Id="R9dd755fbb30f4304" /><Relationship Type="http://schemas.openxmlformats.org/officeDocument/2006/relationships/slide" Target="/ppt/slides/slide7.xml" Id="R9e26ab59b0d8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c000aca54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269cd9e84c03" /><Relationship Type="http://schemas.openxmlformats.org/officeDocument/2006/relationships/theme" Target="/ppt/slideMasters/theme/theme1.xml" Id="R2a385c9070ae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e269cd9e8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144045eb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c3809c35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732dcdc7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dc20d963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c3a8a915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b5cb227d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3510394a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