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86dfda2b1c45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ea519ac1714dbd"/>
  </p:sldMasterIdLst>
  <p:sldIdLst>
    <p:sldId xmlns:r="http://schemas.openxmlformats.org/officeDocument/2006/relationships" id="256" r:id="R88637db1aff9489b"/>
    <p:sldId xmlns:r="http://schemas.openxmlformats.org/officeDocument/2006/relationships" id="257" r:id="Rce7c6fe8d2204386"/>
    <p:sldId xmlns:r="http://schemas.openxmlformats.org/officeDocument/2006/relationships" id="258" r:id="R41b66988ff284c21"/>
    <p:sldId xmlns:r="http://schemas.openxmlformats.org/officeDocument/2006/relationships" id="259" r:id="R989be707b5e04f04"/>
    <p:sldId xmlns:r="http://schemas.openxmlformats.org/officeDocument/2006/relationships" id="260" r:id="R58f2dd616f384df9"/>
    <p:sldId xmlns:r="http://schemas.openxmlformats.org/officeDocument/2006/relationships" id="261" r:id="R64c27ca5911b40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ea519ac1714dbd" /><Relationship Type="http://schemas.openxmlformats.org/officeDocument/2006/relationships/slide" Target="/ppt/slides/slide1.xml" Id="R88637db1aff9489b" /><Relationship Type="http://schemas.openxmlformats.org/officeDocument/2006/relationships/slide" Target="/ppt/slides/slide2.xml" Id="Rce7c6fe8d2204386" /><Relationship Type="http://schemas.openxmlformats.org/officeDocument/2006/relationships/slide" Target="/ppt/slides/slide3.xml" Id="R41b66988ff284c21" /><Relationship Type="http://schemas.openxmlformats.org/officeDocument/2006/relationships/slide" Target="/ppt/slides/slide4.xml" Id="R989be707b5e04f04" /><Relationship Type="http://schemas.openxmlformats.org/officeDocument/2006/relationships/slide" Target="/ppt/slides/slide5.xml" Id="R58f2dd616f384df9" /><Relationship Type="http://schemas.openxmlformats.org/officeDocument/2006/relationships/slide" Target="/ppt/slides/slide6.xml" Id="R64c27ca5911b40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95d7c5bfd4d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d86e6b9c24849" /><Relationship Type="http://schemas.openxmlformats.org/officeDocument/2006/relationships/theme" Target="/ppt/slideMasters/theme/theme1.xml" Id="R98d397f76e844b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9d86e6b9c248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25c210f7746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f14035faf4c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07701c853247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b1a213be0540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29ca1749441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a57f0919784f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BORGSTEIN VERDI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Stålhaugen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00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980 104 079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BORGSTEIN VERDI AS</a:t>
            </a:r>
          </a:p>
        </p:txBody>
      </p:sp>
    </p:spTree>
  </p:cSld>
  <p:clrMapOvr>
    <a:masterClrMapping xmlns:a="http://schemas.openxmlformats.org/drawingml/2006/main"/>
  </p:clrMapOvr>
</p:sld>
</file>