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31a4e68b7942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9ae3d713da4b47"/>
  </p:sldMasterIdLst>
  <p:sldIdLst>
    <p:sldId xmlns:r="http://schemas.openxmlformats.org/officeDocument/2006/relationships" id="256" r:id="R2f4ccc4b374f47a0"/>
    <p:sldId xmlns:r="http://schemas.openxmlformats.org/officeDocument/2006/relationships" id="257" r:id="R6e65389c6cff4aa6"/>
    <p:sldId xmlns:r="http://schemas.openxmlformats.org/officeDocument/2006/relationships" id="258" r:id="Rceee328ab3744053"/>
    <p:sldId xmlns:r="http://schemas.openxmlformats.org/officeDocument/2006/relationships" id="259" r:id="Ra8ad7b115508411e"/>
    <p:sldId xmlns:r="http://schemas.openxmlformats.org/officeDocument/2006/relationships" id="260" r:id="R255d1db658b74f63"/>
    <p:sldId xmlns:r="http://schemas.openxmlformats.org/officeDocument/2006/relationships" id="261" r:id="R4138beb51ed6428b"/>
    <p:sldId xmlns:r="http://schemas.openxmlformats.org/officeDocument/2006/relationships" id="262" r:id="Reb86b458db544d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9ae3d713da4b47" /><Relationship Type="http://schemas.openxmlformats.org/officeDocument/2006/relationships/slide" Target="/ppt/slides/slide1.xml" Id="R2f4ccc4b374f47a0" /><Relationship Type="http://schemas.openxmlformats.org/officeDocument/2006/relationships/slide" Target="/ppt/slides/slide2.xml" Id="R6e65389c6cff4aa6" /><Relationship Type="http://schemas.openxmlformats.org/officeDocument/2006/relationships/slide" Target="/ppt/slides/slide3.xml" Id="Rceee328ab3744053" /><Relationship Type="http://schemas.openxmlformats.org/officeDocument/2006/relationships/slide" Target="/ppt/slides/slide4.xml" Id="Ra8ad7b115508411e" /><Relationship Type="http://schemas.openxmlformats.org/officeDocument/2006/relationships/slide" Target="/ppt/slides/slide5.xml" Id="R255d1db658b74f63" /><Relationship Type="http://schemas.openxmlformats.org/officeDocument/2006/relationships/slide" Target="/ppt/slides/slide6.xml" Id="R4138beb51ed6428b" /><Relationship Type="http://schemas.openxmlformats.org/officeDocument/2006/relationships/slide" Target="/ppt/slides/slide7.xml" Id="Reb86b458db544d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ce77b745724c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01c11a03444808" /><Relationship Type="http://schemas.openxmlformats.org/officeDocument/2006/relationships/theme" Target="/ppt/slideMasters/theme/theme1.xml" Id="Rd8faf1e6a09845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01c11a034448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939b2828724f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05f3037dca4e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125129ceea41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031c79b5ca4b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3cd36a7ff944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b7f9e1fffa4e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7e5a3e425e40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NJORD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NJORD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NJORD GROUP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NJORD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NJORD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NJORD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54 403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−488 833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414 393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40 928 971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50 743 851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NJORD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GLASTAD CAPITAL AS  –  90,1 %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VIGMOSTAD INVEST AS  –  9,9 %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NJORD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Cort Adelers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39 97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980 093 468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NJORD GROUP AS</a:t>
            </a:r>
          </a:p>
        </p:txBody>
      </p:sp>
    </p:spTree>
  </p:cSld>
  <p:clrMapOvr>
    <a:masterClrMapping xmlns:a="http://schemas.openxmlformats.org/drawingml/2006/main"/>
  </p:clrMapOvr>
</p:sld>
</file>