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2a7517e55d45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810aee43904ef5"/>
  </p:sldMasterIdLst>
  <p:sldIdLst>
    <p:sldId xmlns:r="http://schemas.openxmlformats.org/officeDocument/2006/relationships" id="256" r:id="R015d9bf517c44958"/>
    <p:sldId xmlns:r="http://schemas.openxmlformats.org/officeDocument/2006/relationships" id="257" r:id="R3e57df995542446d"/>
    <p:sldId xmlns:r="http://schemas.openxmlformats.org/officeDocument/2006/relationships" id="258" r:id="Ra2a2fc10290c462c"/>
    <p:sldId xmlns:r="http://schemas.openxmlformats.org/officeDocument/2006/relationships" id="259" r:id="R4e293dc026b84073"/>
    <p:sldId xmlns:r="http://schemas.openxmlformats.org/officeDocument/2006/relationships" id="260" r:id="R5957f6381c904c92"/>
    <p:sldId xmlns:r="http://schemas.openxmlformats.org/officeDocument/2006/relationships" id="261" r:id="Rb6776d9200644dc4"/>
    <p:sldId xmlns:r="http://schemas.openxmlformats.org/officeDocument/2006/relationships" id="262" r:id="Rbfb243b04cad4c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810aee43904ef5" /><Relationship Type="http://schemas.openxmlformats.org/officeDocument/2006/relationships/slide" Target="/ppt/slides/slide1.xml" Id="R015d9bf517c44958" /><Relationship Type="http://schemas.openxmlformats.org/officeDocument/2006/relationships/slide" Target="/ppt/slides/slide2.xml" Id="R3e57df995542446d" /><Relationship Type="http://schemas.openxmlformats.org/officeDocument/2006/relationships/slide" Target="/ppt/slides/slide3.xml" Id="Ra2a2fc10290c462c" /><Relationship Type="http://schemas.openxmlformats.org/officeDocument/2006/relationships/slide" Target="/ppt/slides/slide4.xml" Id="R4e293dc026b84073" /><Relationship Type="http://schemas.openxmlformats.org/officeDocument/2006/relationships/slide" Target="/ppt/slides/slide5.xml" Id="R5957f6381c904c92" /><Relationship Type="http://schemas.openxmlformats.org/officeDocument/2006/relationships/slide" Target="/ppt/slides/slide6.xml" Id="Rb6776d9200644dc4" /><Relationship Type="http://schemas.openxmlformats.org/officeDocument/2006/relationships/slide" Target="/ppt/slides/slide7.xml" Id="Rbfb243b04cad4c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a8ec82d5a41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0a21467b445ca" /><Relationship Type="http://schemas.openxmlformats.org/officeDocument/2006/relationships/theme" Target="/ppt/slideMasters/theme/theme1.xml" Id="R44aec0c96b914a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50a21467b445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c0d8259ea46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f283105dc4a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320e7354c43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fa07ce1a84d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41bb6bb034b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5f555df5840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59b08ac1a41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RÅDGIVNING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422 666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−5 344 579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204 845 467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625 957 802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681 329 818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HELGE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FRODE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BJERKREIM HEGE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MARIANNE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HELGE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53 51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980 090 582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