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9890c6838747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2930f160764c71"/>
  </p:sldMasterIdLst>
  <p:sldIdLst>
    <p:sldId xmlns:r="http://schemas.openxmlformats.org/officeDocument/2006/relationships" id="256" r:id="R96be1faa576947f9"/>
    <p:sldId xmlns:r="http://schemas.openxmlformats.org/officeDocument/2006/relationships" id="257" r:id="R253149d469374df9"/>
    <p:sldId xmlns:r="http://schemas.openxmlformats.org/officeDocument/2006/relationships" id="258" r:id="R0e6cb1397f3a4d65"/>
    <p:sldId xmlns:r="http://schemas.openxmlformats.org/officeDocument/2006/relationships" id="259" r:id="R0e105db3fc894883"/>
    <p:sldId xmlns:r="http://schemas.openxmlformats.org/officeDocument/2006/relationships" id="260" r:id="R231887ad5ca0441b"/>
    <p:sldId xmlns:r="http://schemas.openxmlformats.org/officeDocument/2006/relationships" id="261" r:id="R3775ac1e5f5945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2930f160764c71" /><Relationship Type="http://schemas.openxmlformats.org/officeDocument/2006/relationships/slide" Target="/ppt/slides/slide1.xml" Id="R96be1faa576947f9" /><Relationship Type="http://schemas.openxmlformats.org/officeDocument/2006/relationships/slide" Target="/ppt/slides/slide2.xml" Id="R253149d469374df9" /><Relationship Type="http://schemas.openxmlformats.org/officeDocument/2006/relationships/slide" Target="/ppt/slides/slide3.xml" Id="R0e6cb1397f3a4d65" /><Relationship Type="http://schemas.openxmlformats.org/officeDocument/2006/relationships/slide" Target="/ppt/slides/slide4.xml" Id="R0e105db3fc894883" /><Relationship Type="http://schemas.openxmlformats.org/officeDocument/2006/relationships/slide" Target="/ppt/slides/slide5.xml" Id="R231887ad5ca0441b" /><Relationship Type="http://schemas.openxmlformats.org/officeDocument/2006/relationships/slide" Target="/ppt/slides/slide6.xml" Id="R3775ac1e5f5945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5c9c0aa6ab49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ea20fe9b145d3" /><Relationship Type="http://schemas.openxmlformats.org/officeDocument/2006/relationships/theme" Target="/ppt/slideMasters/theme/theme1.xml" Id="R08eaedfb1a5746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0ea20fe9b145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c457dee3b4c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216d962d44c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8cdd8ef42542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5722fffdb47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b3f3ef11948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e09bb228543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ORSTAD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Morenefaret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53 51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980 090 582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RÅDGIVNING AS</a:t>
            </a:r>
          </a:p>
        </p:txBody>
      </p:sp>
    </p:spTree>
  </p:cSld>
  <p:clrMapOvr>
    <a:masterClrMapping xmlns:a="http://schemas.openxmlformats.org/drawingml/2006/main"/>
  </p:clrMapOvr>
</p:sld>
</file>