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b5e574ee54c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ac00f65bd4bee"/>
  </p:sldMasterIdLst>
  <p:sldIdLst>
    <p:sldId xmlns:r="http://schemas.openxmlformats.org/officeDocument/2006/relationships" id="256" r:id="R351daa856e904e12"/>
    <p:sldId xmlns:r="http://schemas.openxmlformats.org/officeDocument/2006/relationships" id="257" r:id="R94f2b9d482964bd8"/>
    <p:sldId xmlns:r="http://schemas.openxmlformats.org/officeDocument/2006/relationships" id="258" r:id="R8fe19f93470d41e7"/>
    <p:sldId xmlns:r="http://schemas.openxmlformats.org/officeDocument/2006/relationships" id="259" r:id="R67ba4fc299714588"/>
    <p:sldId xmlns:r="http://schemas.openxmlformats.org/officeDocument/2006/relationships" id="260" r:id="R201c34370f104f0b"/>
    <p:sldId xmlns:r="http://schemas.openxmlformats.org/officeDocument/2006/relationships" id="261" r:id="R112eb59eca8444d5"/>
    <p:sldId xmlns:r="http://schemas.openxmlformats.org/officeDocument/2006/relationships" id="262" r:id="R9ed6e2a7e70942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ac00f65bd4bee" /><Relationship Type="http://schemas.openxmlformats.org/officeDocument/2006/relationships/slide" Target="/ppt/slides/slide1.xml" Id="R351daa856e904e12" /><Relationship Type="http://schemas.openxmlformats.org/officeDocument/2006/relationships/slide" Target="/ppt/slides/slide2.xml" Id="R94f2b9d482964bd8" /><Relationship Type="http://schemas.openxmlformats.org/officeDocument/2006/relationships/slide" Target="/ppt/slides/slide3.xml" Id="R8fe19f93470d41e7" /><Relationship Type="http://schemas.openxmlformats.org/officeDocument/2006/relationships/slide" Target="/ppt/slides/slide4.xml" Id="R67ba4fc299714588" /><Relationship Type="http://schemas.openxmlformats.org/officeDocument/2006/relationships/slide" Target="/ppt/slides/slide5.xml" Id="R201c34370f104f0b" /><Relationship Type="http://schemas.openxmlformats.org/officeDocument/2006/relationships/slide" Target="/ppt/slides/slide6.xml" Id="R112eb59eca8444d5" /><Relationship Type="http://schemas.openxmlformats.org/officeDocument/2006/relationships/slide" Target="/ppt/slides/slide7.xml" Id="R9ed6e2a7e70942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70d25865c4e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9ebfab584499" /><Relationship Type="http://schemas.openxmlformats.org/officeDocument/2006/relationships/theme" Target="/ppt/slideMasters/theme/theme1.xml" Id="R866c2996c5f648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649ebfab5844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89cc97662d4d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4472fda9d45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0ead0dfa9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dd70b3358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8c11c729d4c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e17014ccc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9b27f176942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HALLINGDAL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HALLINGDAL ØKONOMISERVICE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28 393 568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1 256 011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985 277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3 620 332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10 637 600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SJØTHUN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02 93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firmapost@hallok.no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980 057 925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HALLINGDAL ØKONOMISERVICE AS</a:t>
            </a:r>
          </a:p>
        </p:txBody>
      </p:sp>
    </p:spTree>
  </p:cSld>
  <p:clrMapOvr>
    <a:masterClrMapping xmlns:a="http://schemas.openxmlformats.org/drawingml/2006/main"/>
  </p:clrMapOvr>
</p:sld>
</file>