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ce977a170d40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83ad1fb474cc4"/>
  </p:sldMasterIdLst>
  <p:sldIdLst>
    <p:sldId xmlns:r="http://schemas.openxmlformats.org/officeDocument/2006/relationships" id="256" r:id="Rcdf2ebd34100457a"/>
    <p:sldId xmlns:r="http://schemas.openxmlformats.org/officeDocument/2006/relationships" id="257" r:id="R6d9f5207c366413b"/>
    <p:sldId xmlns:r="http://schemas.openxmlformats.org/officeDocument/2006/relationships" id="258" r:id="Rc35a5938f3c5499d"/>
    <p:sldId xmlns:r="http://schemas.openxmlformats.org/officeDocument/2006/relationships" id="259" r:id="Ra22049320f6b4a15"/>
    <p:sldId xmlns:r="http://schemas.openxmlformats.org/officeDocument/2006/relationships" id="260" r:id="Rc1d4fb38abac4f30"/>
    <p:sldId xmlns:r="http://schemas.openxmlformats.org/officeDocument/2006/relationships" id="261" r:id="R6b0ca96a146a4dff"/>
    <p:sldId xmlns:r="http://schemas.openxmlformats.org/officeDocument/2006/relationships" id="262" r:id="Rc4e42f678b6e46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83ad1fb474cc4" /><Relationship Type="http://schemas.openxmlformats.org/officeDocument/2006/relationships/slide" Target="/ppt/slides/slide1.xml" Id="Rcdf2ebd34100457a" /><Relationship Type="http://schemas.openxmlformats.org/officeDocument/2006/relationships/slide" Target="/ppt/slides/slide2.xml" Id="R6d9f5207c366413b" /><Relationship Type="http://schemas.openxmlformats.org/officeDocument/2006/relationships/slide" Target="/ppt/slides/slide3.xml" Id="Rc35a5938f3c5499d" /><Relationship Type="http://schemas.openxmlformats.org/officeDocument/2006/relationships/slide" Target="/ppt/slides/slide4.xml" Id="Ra22049320f6b4a15" /><Relationship Type="http://schemas.openxmlformats.org/officeDocument/2006/relationships/slide" Target="/ppt/slides/slide5.xml" Id="Rc1d4fb38abac4f30" /><Relationship Type="http://schemas.openxmlformats.org/officeDocument/2006/relationships/slide" Target="/ppt/slides/slide6.xml" Id="R6b0ca96a146a4dff" /><Relationship Type="http://schemas.openxmlformats.org/officeDocument/2006/relationships/slide" Target="/ppt/slides/slide7.xml" Id="Rc4e42f678b6e46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8c73a86514b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240ab55da4bf7" /><Relationship Type="http://schemas.openxmlformats.org/officeDocument/2006/relationships/theme" Target="/ppt/slideMasters/theme/theme1.xml" Id="Rf07026ff4408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240ab55da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11e83e9c74f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e7d52ecf8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442cfc4a3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2507119d0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11a4b13f9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b8804d3ae4e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832c00c7a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14 933 648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90 000 413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90 028 058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JOSTEIN  –  78,1 %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JENNY RØNNAUG  –  21,9 %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Nilssons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jkaada@lyse.net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980 037 436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