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c6015417dd44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bf6642b75e49c5"/>
  </p:sldMasterIdLst>
  <p:sldIdLst>
    <p:sldId xmlns:r="http://schemas.openxmlformats.org/officeDocument/2006/relationships" id="256" r:id="R3c255b67ef194d80"/>
    <p:sldId xmlns:r="http://schemas.openxmlformats.org/officeDocument/2006/relationships" id="257" r:id="R5294e3e5bd0744c0"/>
    <p:sldId xmlns:r="http://schemas.openxmlformats.org/officeDocument/2006/relationships" id="258" r:id="Rdfb4cca7496c4773"/>
    <p:sldId xmlns:r="http://schemas.openxmlformats.org/officeDocument/2006/relationships" id="259" r:id="R48d7baed9d2a4f16"/>
    <p:sldId xmlns:r="http://schemas.openxmlformats.org/officeDocument/2006/relationships" id="260" r:id="Rc8503da60b96452b"/>
    <p:sldId xmlns:r="http://schemas.openxmlformats.org/officeDocument/2006/relationships" id="261" r:id="Rc76edf7d278b4ef8"/>
    <p:sldId xmlns:r="http://schemas.openxmlformats.org/officeDocument/2006/relationships" id="262" r:id="Rf8688cbc1ceb47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f6642b75e49c5" /><Relationship Type="http://schemas.openxmlformats.org/officeDocument/2006/relationships/slide" Target="/ppt/slides/slide1.xml" Id="R3c255b67ef194d80" /><Relationship Type="http://schemas.openxmlformats.org/officeDocument/2006/relationships/slide" Target="/ppt/slides/slide2.xml" Id="R5294e3e5bd0744c0" /><Relationship Type="http://schemas.openxmlformats.org/officeDocument/2006/relationships/slide" Target="/ppt/slides/slide3.xml" Id="Rdfb4cca7496c4773" /><Relationship Type="http://schemas.openxmlformats.org/officeDocument/2006/relationships/slide" Target="/ppt/slides/slide4.xml" Id="R48d7baed9d2a4f16" /><Relationship Type="http://schemas.openxmlformats.org/officeDocument/2006/relationships/slide" Target="/ppt/slides/slide5.xml" Id="Rc8503da60b96452b" /><Relationship Type="http://schemas.openxmlformats.org/officeDocument/2006/relationships/slide" Target="/ppt/slides/slide6.xml" Id="Rc76edf7d278b4ef8" /><Relationship Type="http://schemas.openxmlformats.org/officeDocument/2006/relationships/slide" Target="/ppt/slides/slide7.xml" Id="Rf8688cbc1ceb47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ad486a1db44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c57dd4ce94f7d" /><Relationship Type="http://schemas.openxmlformats.org/officeDocument/2006/relationships/theme" Target="/ppt/slideMasters/theme/theme1.xml" Id="R0357697b92f844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c57dd4ce94f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cdd1e3a984e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c0b8c8b8642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7835e05e840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d90adcd684f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5713105b844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a7895b1bd44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711fdb3b443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MIMAR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−1 060 425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8 937 806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40 463 194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69 528 582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MORTEN  –  58,5 %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INGRID MARGRETHE  –  41,5 %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morten@borgstein.no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980 021 823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