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888ce16f8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dd5880df84fa3"/>
  </p:sldMasterIdLst>
  <p:sldIdLst>
    <p:sldId xmlns:r="http://schemas.openxmlformats.org/officeDocument/2006/relationships" id="256" r:id="Re2243fac33764b6b"/>
    <p:sldId xmlns:r="http://schemas.openxmlformats.org/officeDocument/2006/relationships" id="257" r:id="R2698305f3eb24605"/>
    <p:sldId xmlns:r="http://schemas.openxmlformats.org/officeDocument/2006/relationships" id="258" r:id="R2151b280f2274fd1"/>
    <p:sldId xmlns:r="http://schemas.openxmlformats.org/officeDocument/2006/relationships" id="259" r:id="R4549d64bf43d435c"/>
    <p:sldId xmlns:r="http://schemas.openxmlformats.org/officeDocument/2006/relationships" id="260" r:id="Rc5953956e1694d9c"/>
    <p:sldId xmlns:r="http://schemas.openxmlformats.org/officeDocument/2006/relationships" id="261" r:id="R31c7b5c0ff2d4fc0"/>
    <p:sldId xmlns:r="http://schemas.openxmlformats.org/officeDocument/2006/relationships" id="262" r:id="Rb58ab77d5cc3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dd5880df84fa3" /><Relationship Type="http://schemas.openxmlformats.org/officeDocument/2006/relationships/slide" Target="/ppt/slides/slide1.xml" Id="Re2243fac33764b6b" /><Relationship Type="http://schemas.openxmlformats.org/officeDocument/2006/relationships/slide" Target="/ppt/slides/slide2.xml" Id="R2698305f3eb24605" /><Relationship Type="http://schemas.openxmlformats.org/officeDocument/2006/relationships/slide" Target="/ppt/slides/slide3.xml" Id="R2151b280f2274fd1" /><Relationship Type="http://schemas.openxmlformats.org/officeDocument/2006/relationships/slide" Target="/ppt/slides/slide4.xml" Id="R4549d64bf43d435c" /><Relationship Type="http://schemas.openxmlformats.org/officeDocument/2006/relationships/slide" Target="/ppt/slides/slide5.xml" Id="Rc5953956e1694d9c" /><Relationship Type="http://schemas.openxmlformats.org/officeDocument/2006/relationships/slide" Target="/ppt/slides/slide6.xml" Id="R31c7b5c0ff2d4fc0" /><Relationship Type="http://schemas.openxmlformats.org/officeDocument/2006/relationships/slide" Target="/ppt/slides/slide7.xml" Id="Rb58ab77d5cc3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4234b23d7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e92dd7d14b95" /><Relationship Type="http://schemas.openxmlformats.org/officeDocument/2006/relationships/theme" Target="/ppt/slideMasters/theme/theme1.xml" Id="R6c28328bb142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8e92dd7d1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ae11dc2e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fcb61844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2675c246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a7d80d36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13a4b77c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f8428739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6f89a7d06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TRESFJORDMAT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TRESFJORDMAT AS ble etablert [år] og holder til i Tresfjord.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6 743 229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6391 Tresfjord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47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TRESFJORDMAT AS</a:t>
            </a:r>
          </a:p>
        </p:txBody>
      </p:sp>
    </p:spTree>
  </p:cSld>
  <p:clrMapOvr>
    <a:masterClrMapping xmlns:a="http://schemas.openxmlformats.org/drawingml/2006/main"/>
  </p:clrMapOvr>
</p:sld>
</file>