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9ab7750595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e734646974a02"/>
  </p:sldMasterIdLst>
  <p:sldIdLst>
    <p:sldId xmlns:r="http://schemas.openxmlformats.org/officeDocument/2006/relationships" id="256" r:id="R6996e00de6e9448f"/>
    <p:sldId xmlns:r="http://schemas.openxmlformats.org/officeDocument/2006/relationships" id="257" r:id="R13ef73d505544679"/>
    <p:sldId xmlns:r="http://schemas.openxmlformats.org/officeDocument/2006/relationships" id="258" r:id="R32ac114001a04571"/>
    <p:sldId xmlns:r="http://schemas.openxmlformats.org/officeDocument/2006/relationships" id="259" r:id="R5d01760a1ba6412c"/>
    <p:sldId xmlns:r="http://schemas.openxmlformats.org/officeDocument/2006/relationships" id="260" r:id="Rd3d2e58d8d784d76"/>
    <p:sldId xmlns:r="http://schemas.openxmlformats.org/officeDocument/2006/relationships" id="261" r:id="R8e763ee113774818"/>
    <p:sldId xmlns:r="http://schemas.openxmlformats.org/officeDocument/2006/relationships" id="262" r:id="R5089483c6d62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e734646974a02" /><Relationship Type="http://schemas.openxmlformats.org/officeDocument/2006/relationships/slide" Target="/ppt/slides/slide1.xml" Id="R6996e00de6e9448f" /><Relationship Type="http://schemas.openxmlformats.org/officeDocument/2006/relationships/slide" Target="/ppt/slides/slide2.xml" Id="R13ef73d505544679" /><Relationship Type="http://schemas.openxmlformats.org/officeDocument/2006/relationships/slide" Target="/ppt/slides/slide3.xml" Id="R32ac114001a04571" /><Relationship Type="http://schemas.openxmlformats.org/officeDocument/2006/relationships/slide" Target="/ppt/slides/slide4.xml" Id="R5d01760a1ba6412c" /><Relationship Type="http://schemas.openxmlformats.org/officeDocument/2006/relationships/slide" Target="/ppt/slides/slide5.xml" Id="Rd3d2e58d8d784d76" /><Relationship Type="http://schemas.openxmlformats.org/officeDocument/2006/relationships/slide" Target="/ppt/slides/slide6.xml" Id="R8e763ee113774818" /><Relationship Type="http://schemas.openxmlformats.org/officeDocument/2006/relationships/slide" Target="/ppt/slides/slide7.xml" Id="R5089483c6d62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dd1fb49b8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f3f637f4e4bc1" /><Relationship Type="http://schemas.openxmlformats.org/officeDocument/2006/relationships/theme" Target="/ppt/slideMasters/theme/theme1.xml" Id="R32a2468db2ac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f3f637f4e4b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8b5899fe6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23c01c64f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a5bfcfc46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cbb77b03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a3a19eb66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517fe9081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9afde5e6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SVINGEN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EIGEDOM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10 221 611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11 189 186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JARLE RØDSETH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ZEJNA KEZO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Ringstadvegen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02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980 000 915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