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b32a9fdb56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ebf7a7242419f"/>
  </p:sldMasterIdLst>
  <p:sldIdLst>
    <p:sldId xmlns:r="http://schemas.openxmlformats.org/officeDocument/2006/relationships" id="256" r:id="R1a87e72a85274940"/>
    <p:sldId xmlns:r="http://schemas.openxmlformats.org/officeDocument/2006/relationships" id="257" r:id="Rc5917b0cc16c4b76"/>
    <p:sldId xmlns:r="http://schemas.openxmlformats.org/officeDocument/2006/relationships" id="258" r:id="Rebe5228f028640ef"/>
    <p:sldId xmlns:r="http://schemas.openxmlformats.org/officeDocument/2006/relationships" id="259" r:id="R7251aa0b77e84e29"/>
    <p:sldId xmlns:r="http://schemas.openxmlformats.org/officeDocument/2006/relationships" id="260" r:id="R3ccb7933423e42c3"/>
    <p:sldId xmlns:r="http://schemas.openxmlformats.org/officeDocument/2006/relationships" id="261" r:id="Rfeef799838bf490e"/>
    <p:sldId xmlns:r="http://schemas.openxmlformats.org/officeDocument/2006/relationships" id="262" r:id="R4ae0efcb84f3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ebf7a7242419f" /><Relationship Type="http://schemas.openxmlformats.org/officeDocument/2006/relationships/slide" Target="/ppt/slides/slide1.xml" Id="R1a87e72a85274940" /><Relationship Type="http://schemas.openxmlformats.org/officeDocument/2006/relationships/slide" Target="/ppt/slides/slide2.xml" Id="Rc5917b0cc16c4b76" /><Relationship Type="http://schemas.openxmlformats.org/officeDocument/2006/relationships/slide" Target="/ppt/slides/slide3.xml" Id="Rebe5228f028640ef" /><Relationship Type="http://schemas.openxmlformats.org/officeDocument/2006/relationships/slide" Target="/ppt/slides/slide4.xml" Id="R7251aa0b77e84e29" /><Relationship Type="http://schemas.openxmlformats.org/officeDocument/2006/relationships/slide" Target="/ppt/slides/slide5.xml" Id="R3ccb7933423e42c3" /><Relationship Type="http://schemas.openxmlformats.org/officeDocument/2006/relationships/slide" Target="/ppt/slides/slide6.xml" Id="Rfeef799838bf490e" /><Relationship Type="http://schemas.openxmlformats.org/officeDocument/2006/relationships/slide" Target="/ppt/slides/slide7.xml" Id="R4ae0efcb84f3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95710a9d643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cbf7d099349fe" /><Relationship Type="http://schemas.openxmlformats.org/officeDocument/2006/relationships/theme" Target="/ppt/slideMasters/theme/theme1.xml" Id="R50b9e9217b5c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cbf7d099349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8ca6c9b6c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b4ee5221b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533294887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2dea0a3f6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06a1edbb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07d35a762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e69f9b08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REGNSKAPSERVICE 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REGNSKAPSERVICE ALTA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5 324 558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358 033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375 795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4 689 971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KRISTIN OPGÅRD THOMASSEN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IRENE SIMENSEN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38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regnskapservice@alta.online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979 994 303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REGNSKAPSERVICE ALTA AS</a:t>
            </a:r>
          </a:p>
        </p:txBody>
      </p:sp>
    </p:spTree>
  </p:cSld>
  <p:clrMapOvr>
    <a:masterClrMapping xmlns:a="http://schemas.openxmlformats.org/drawingml/2006/main"/>
  </p:clrMapOvr>
</p:sld>
</file>