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8e762825b44f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a041e94ab8c4551"/>
  </p:sldMasterIdLst>
  <p:sldIdLst>
    <p:sldId xmlns:r="http://schemas.openxmlformats.org/officeDocument/2006/relationships" id="256" r:id="R9a3c6b321b614b22"/>
    <p:sldId xmlns:r="http://schemas.openxmlformats.org/officeDocument/2006/relationships" id="257" r:id="R0a05bf7a528b44ef"/>
    <p:sldId xmlns:r="http://schemas.openxmlformats.org/officeDocument/2006/relationships" id="258" r:id="R03245ab240c34a4a"/>
    <p:sldId xmlns:r="http://schemas.openxmlformats.org/officeDocument/2006/relationships" id="259" r:id="R41e76224a6184bb6"/>
    <p:sldId xmlns:r="http://schemas.openxmlformats.org/officeDocument/2006/relationships" id="260" r:id="Rab76e90117ca44c7"/>
    <p:sldId xmlns:r="http://schemas.openxmlformats.org/officeDocument/2006/relationships" id="261" r:id="R9909165f6ee4427f"/>
    <p:sldId xmlns:r="http://schemas.openxmlformats.org/officeDocument/2006/relationships" id="262" r:id="R3faa6b0a730e43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041e94ab8c4551" /><Relationship Type="http://schemas.openxmlformats.org/officeDocument/2006/relationships/slide" Target="/ppt/slides/slide1.xml" Id="R9a3c6b321b614b22" /><Relationship Type="http://schemas.openxmlformats.org/officeDocument/2006/relationships/slide" Target="/ppt/slides/slide2.xml" Id="R0a05bf7a528b44ef" /><Relationship Type="http://schemas.openxmlformats.org/officeDocument/2006/relationships/slide" Target="/ppt/slides/slide3.xml" Id="R03245ab240c34a4a" /><Relationship Type="http://schemas.openxmlformats.org/officeDocument/2006/relationships/slide" Target="/ppt/slides/slide4.xml" Id="R41e76224a6184bb6" /><Relationship Type="http://schemas.openxmlformats.org/officeDocument/2006/relationships/slide" Target="/ppt/slides/slide5.xml" Id="Rab76e90117ca44c7" /><Relationship Type="http://schemas.openxmlformats.org/officeDocument/2006/relationships/slide" Target="/ppt/slides/slide6.xml" Id="R9909165f6ee4427f" /><Relationship Type="http://schemas.openxmlformats.org/officeDocument/2006/relationships/slide" Target="/ppt/slides/slide7.xml" Id="R3faa6b0a730e43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030d1f132d49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28b65570434cf6" /><Relationship Type="http://schemas.openxmlformats.org/officeDocument/2006/relationships/theme" Target="/ppt/slideMasters/theme/theme1.xml" Id="Rdcef8da2d21a4e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28b65570434c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e0fe15b68f4f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aec1a265c449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ce03df32214a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d2d181124647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983a6dc0841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5392f00c1e4f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295e9367f4f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GRIMMERMAT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GRIMMERMAT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GRIMMERMAT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GRIMMERMAT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GRIMMERMAT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GRIMMERMAT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86 868 153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4 524 607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4 074 263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14 882 640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24 314 304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GRIMMERMAT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GANGE-ROLV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GRIMMERMAT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Rasmus Rønnebergs gate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6002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spar.alesund-storsenter@ngbutikk.net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979 983 557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GRIMMERMAT AS</a:t>
            </a:r>
          </a:p>
        </p:txBody>
      </p:sp>
    </p:spTree>
  </p:cSld>
  <p:clrMapOvr>
    <a:masterClrMapping xmlns:a="http://schemas.openxmlformats.org/drawingml/2006/main"/>
  </p:clrMapOvr>
</p:sld>
</file>