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154e3dfc1bd42e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f5f2559ea6c46bf"/>
  </p:sldMasterIdLst>
  <p:sldIdLst>
    <p:sldId xmlns:r="http://schemas.openxmlformats.org/officeDocument/2006/relationships" id="256" r:id="Ra5819d03c2ea4d74"/>
    <p:sldId xmlns:r="http://schemas.openxmlformats.org/officeDocument/2006/relationships" id="257" r:id="Re708d0d18df64181"/>
    <p:sldId xmlns:r="http://schemas.openxmlformats.org/officeDocument/2006/relationships" id="258" r:id="R829e3652fc304ab3"/>
    <p:sldId xmlns:r="http://schemas.openxmlformats.org/officeDocument/2006/relationships" id="259" r:id="Rba53943d679a4e96"/>
    <p:sldId xmlns:r="http://schemas.openxmlformats.org/officeDocument/2006/relationships" id="260" r:id="R1866659513b04033"/>
    <p:sldId xmlns:r="http://schemas.openxmlformats.org/officeDocument/2006/relationships" id="261" r:id="Rae9ab5956e0d466a"/>
    <p:sldId xmlns:r="http://schemas.openxmlformats.org/officeDocument/2006/relationships" id="262" r:id="R1ac09552dff340c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5f2559ea6c46bf" /><Relationship Type="http://schemas.openxmlformats.org/officeDocument/2006/relationships/slide" Target="/ppt/slides/slide1.xml" Id="Ra5819d03c2ea4d74" /><Relationship Type="http://schemas.openxmlformats.org/officeDocument/2006/relationships/slide" Target="/ppt/slides/slide2.xml" Id="Re708d0d18df64181" /><Relationship Type="http://schemas.openxmlformats.org/officeDocument/2006/relationships/slide" Target="/ppt/slides/slide3.xml" Id="R829e3652fc304ab3" /><Relationship Type="http://schemas.openxmlformats.org/officeDocument/2006/relationships/slide" Target="/ppt/slides/slide4.xml" Id="Rba53943d679a4e96" /><Relationship Type="http://schemas.openxmlformats.org/officeDocument/2006/relationships/slide" Target="/ppt/slides/slide5.xml" Id="R1866659513b04033" /><Relationship Type="http://schemas.openxmlformats.org/officeDocument/2006/relationships/slide" Target="/ppt/slides/slide6.xml" Id="Rae9ab5956e0d466a" /><Relationship Type="http://schemas.openxmlformats.org/officeDocument/2006/relationships/slide" Target="/ppt/slides/slide7.xml" Id="R1ac09552dff340c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a1efa0e936492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97f0aa076e407e" /><Relationship Type="http://schemas.openxmlformats.org/officeDocument/2006/relationships/theme" Target="/ppt/slideMasters/theme/theme1.xml" Id="R9ce5cd83df45479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c97f0aa076e407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b624ed87a240d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c0a0e5e630448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56822b97834af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095a8c1f2649f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40bb22621a42b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c966821d304aa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2ed74967a3457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ATELIER 2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ATELIER 2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ATELIER 2 AS ble etablert [år] og holder til i Alta.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ATELIER 2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ATELIER 2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ATELIER 2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153 850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−53 280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−53 280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143 428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260 805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ATELIER 2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PETER WERNER MAISENHÖLDER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ATELIER 2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Breidablikk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9511 Alta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pma@atelier2.no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979 971 745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ATELIER 2 AS</a:t>
            </a:r>
          </a:p>
        </p:txBody>
      </p:sp>
    </p:spTree>
  </p:cSld>
  <p:clrMapOvr>
    <a:masterClrMapping xmlns:a="http://schemas.openxmlformats.org/drawingml/2006/main"/>
  </p:clrMapOvr>
</p:sld>
</file>