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804d405bd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c3402e799430d"/>
  </p:sldMasterIdLst>
  <p:sldIdLst>
    <p:sldId xmlns:r="http://schemas.openxmlformats.org/officeDocument/2006/relationships" id="256" r:id="R66db77aa229243f6"/>
    <p:sldId xmlns:r="http://schemas.openxmlformats.org/officeDocument/2006/relationships" id="257" r:id="R827c653364d148ae"/>
    <p:sldId xmlns:r="http://schemas.openxmlformats.org/officeDocument/2006/relationships" id="258" r:id="R5052df88ad644ece"/>
    <p:sldId xmlns:r="http://schemas.openxmlformats.org/officeDocument/2006/relationships" id="259" r:id="R2657647005bf445e"/>
    <p:sldId xmlns:r="http://schemas.openxmlformats.org/officeDocument/2006/relationships" id="260" r:id="Rc94f4a385dd748aa"/>
    <p:sldId xmlns:r="http://schemas.openxmlformats.org/officeDocument/2006/relationships" id="261" r:id="R786d48ede8fc4d8a"/>
    <p:sldId xmlns:r="http://schemas.openxmlformats.org/officeDocument/2006/relationships" id="262" r:id="Rd575abd99146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c3402e799430d" /><Relationship Type="http://schemas.openxmlformats.org/officeDocument/2006/relationships/slide" Target="/ppt/slides/slide1.xml" Id="R66db77aa229243f6" /><Relationship Type="http://schemas.openxmlformats.org/officeDocument/2006/relationships/slide" Target="/ppt/slides/slide2.xml" Id="R827c653364d148ae" /><Relationship Type="http://schemas.openxmlformats.org/officeDocument/2006/relationships/slide" Target="/ppt/slides/slide3.xml" Id="R5052df88ad644ece" /><Relationship Type="http://schemas.openxmlformats.org/officeDocument/2006/relationships/slide" Target="/ppt/slides/slide4.xml" Id="R2657647005bf445e" /><Relationship Type="http://schemas.openxmlformats.org/officeDocument/2006/relationships/slide" Target="/ppt/slides/slide5.xml" Id="Rc94f4a385dd748aa" /><Relationship Type="http://schemas.openxmlformats.org/officeDocument/2006/relationships/slide" Target="/ppt/slides/slide6.xml" Id="R786d48ede8fc4d8a" /><Relationship Type="http://schemas.openxmlformats.org/officeDocument/2006/relationships/slide" Target="/ppt/slides/slide7.xml" Id="Rd575abd99146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e229d6f1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c26bd8ce4a3d" /><Relationship Type="http://schemas.openxmlformats.org/officeDocument/2006/relationships/theme" Target="/ppt/slideMasters/theme/theme1.xml" Id="R27c403a673eb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6c26bd8ce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238c406d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8371024b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ab7943ef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176a118c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80d93c0c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c68289e3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d27ca7825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