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8978cc8ff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2605e315d4a5e"/>
  </p:sldMasterIdLst>
  <p:sldIdLst>
    <p:sldId xmlns:r="http://schemas.openxmlformats.org/officeDocument/2006/relationships" id="256" r:id="R0b0a3ad1304146dd"/>
    <p:sldId xmlns:r="http://schemas.openxmlformats.org/officeDocument/2006/relationships" id="257" r:id="R8353b94dae53491b"/>
    <p:sldId xmlns:r="http://schemas.openxmlformats.org/officeDocument/2006/relationships" id="258" r:id="R8c88d9ab4e664f2e"/>
    <p:sldId xmlns:r="http://schemas.openxmlformats.org/officeDocument/2006/relationships" id="259" r:id="R49b4468f240d4606"/>
    <p:sldId xmlns:r="http://schemas.openxmlformats.org/officeDocument/2006/relationships" id="260" r:id="Rb2205ab2e2f8424d"/>
    <p:sldId xmlns:r="http://schemas.openxmlformats.org/officeDocument/2006/relationships" id="261" r:id="Rfbc61123886d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2605e315d4a5e" /><Relationship Type="http://schemas.openxmlformats.org/officeDocument/2006/relationships/slide" Target="/ppt/slides/slide1.xml" Id="R0b0a3ad1304146dd" /><Relationship Type="http://schemas.openxmlformats.org/officeDocument/2006/relationships/slide" Target="/ppt/slides/slide2.xml" Id="R8353b94dae53491b" /><Relationship Type="http://schemas.openxmlformats.org/officeDocument/2006/relationships/slide" Target="/ppt/slides/slide3.xml" Id="R8c88d9ab4e664f2e" /><Relationship Type="http://schemas.openxmlformats.org/officeDocument/2006/relationships/slide" Target="/ppt/slides/slide4.xml" Id="R49b4468f240d4606" /><Relationship Type="http://schemas.openxmlformats.org/officeDocument/2006/relationships/slide" Target="/ppt/slides/slide5.xml" Id="Rb2205ab2e2f8424d" /><Relationship Type="http://schemas.openxmlformats.org/officeDocument/2006/relationships/slide" Target="/ppt/slides/slide6.xml" Id="Rfbc61123886d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2f4e6ddb1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dbc640794f7c" /><Relationship Type="http://schemas.openxmlformats.org/officeDocument/2006/relationships/theme" Target="/ppt/slideMasters/theme/theme1.xml" Id="Rc68e8a770a07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adbc64079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5036c7dd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de2a615c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4dcd3c12f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68cb8f4e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57a2af84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eebe9628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