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8bfaedafd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39d43c5d640bd"/>
  </p:sldMasterIdLst>
  <p:sldIdLst>
    <p:sldId xmlns:r="http://schemas.openxmlformats.org/officeDocument/2006/relationships" id="256" r:id="Re948f31dc7e14cac"/>
    <p:sldId xmlns:r="http://schemas.openxmlformats.org/officeDocument/2006/relationships" id="257" r:id="Rd1b89bf2906645f6"/>
    <p:sldId xmlns:r="http://schemas.openxmlformats.org/officeDocument/2006/relationships" id="258" r:id="R77225edf36894119"/>
    <p:sldId xmlns:r="http://schemas.openxmlformats.org/officeDocument/2006/relationships" id="259" r:id="R78730baef6d140af"/>
    <p:sldId xmlns:r="http://schemas.openxmlformats.org/officeDocument/2006/relationships" id="260" r:id="R9767a2ddb6db4fef"/>
    <p:sldId xmlns:r="http://schemas.openxmlformats.org/officeDocument/2006/relationships" id="261" r:id="Rd1c5c455e01a4915"/>
    <p:sldId xmlns:r="http://schemas.openxmlformats.org/officeDocument/2006/relationships" id="262" r:id="Rae0a6d533b7f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39d43c5d640bd" /><Relationship Type="http://schemas.openxmlformats.org/officeDocument/2006/relationships/slide" Target="/ppt/slides/slide1.xml" Id="Re948f31dc7e14cac" /><Relationship Type="http://schemas.openxmlformats.org/officeDocument/2006/relationships/slide" Target="/ppt/slides/slide2.xml" Id="Rd1b89bf2906645f6" /><Relationship Type="http://schemas.openxmlformats.org/officeDocument/2006/relationships/slide" Target="/ppt/slides/slide3.xml" Id="R77225edf36894119" /><Relationship Type="http://schemas.openxmlformats.org/officeDocument/2006/relationships/slide" Target="/ppt/slides/slide4.xml" Id="R78730baef6d140af" /><Relationship Type="http://schemas.openxmlformats.org/officeDocument/2006/relationships/slide" Target="/ppt/slides/slide5.xml" Id="R9767a2ddb6db4fef" /><Relationship Type="http://schemas.openxmlformats.org/officeDocument/2006/relationships/slide" Target="/ppt/slides/slide6.xml" Id="Rd1c5c455e01a4915" /><Relationship Type="http://schemas.openxmlformats.org/officeDocument/2006/relationships/slide" Target="/ppt/slides/slide7.xml" Id="Rae0a6d533b7f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739e333b2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1d0835f74a2c" /><Relationship Type="http://schemas.openxmlformats.org/officeDocument/2006/relationships/theme" Target="/ppt/slideMasters/theme/theme1.xml" Id="R0226fc0eb256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d1d0835f74a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2f87c1b1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d269e1da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cc02d5d0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61e3f4051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3bad5cb3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952a66f5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a112b7918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HOTEL FEVIK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59 625 256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